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62" r:id="rId3"/>
    <p:sldId id="263" r:id="rId4"/>
    <p:sldId id="264" r:id="rId5"/>
    <p:sldId id="257" r:id="rId6"/>
    <p:sldId id="258" r:id="rId7"/>
    <p:sldId id="265" r:id="rId8"/>
    <p:sldId id="268" r:id="rId9"/>
    <p:sldId id="261" r:id="rId10"/>
    <p:sldId id="269" r:id="rId11"/>
    <p:sldId id="267" r:id="rId12"/>
    <p:sldId id="266" r:id="rId13"/>
    <p:sldId id="270" r:id="rId14"/>
    <p:sldId id="271" r:id="rId15"/>
    <p:sldId id="272" r:id="rId16"/>
    <p:sldId id="273" r:id="rId17"/>
    <p:sldId id="275" r:id="rId18"/>
    <p:sldId id="274" r:id="rId19"/>
    <p:sldId id="260" r:id="rId20"/>
    <p:sldId id="276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1.svg"/><Relationship Id="rId5" Type="http://schemas.openxmlformats.org/officeDocument/2006/relationships/image" Target="../media/image8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1.svg"/><Relationship Id="rId5" Type="http://schemas.openxmlformats.org/officeDocument/2006/relationships/image" Target="../media/image8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D7E5B9-62A2-4873-AC17-F5B38B01E54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s-CO"/>
        </a:p>
      </dgm:t>
    </dgm:pt>
    <dgm:pt modelId="{81B97350-4588-4E93-9627-3023014F4B79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CO" sz="2800" dirty="0"/>
            <a:t>Introducción</a:t>
          </a:r>
        </a:p>
      </dgm:t>
    </dgm:pt>
    <dgm:pt modelId="{E38640A6-7A94-4306-81DE-93AE4E822870}" type="parTrans" cxnId="{A07D7650-25D2-44A9-9362-077AD383995C}">
      <dgm:prSet/>
      <dgm:spPr/>
      <dgm:t>
        <a:bodyPr/>
        <a:lstStyle/>
        <a:p>
          <a:endParaRPr lang="es-CO" sz="2000"/>
        </a:p>
      </dgm:t>
    </dgm:pt>
    <dgm:pt modelId="{74423532-02FC-4C61-9718-44C225D63116}" type="sibTrans" cxnId="{A07D7650-25D2-44A9-9362-077AD383995C}">
      <dgm:prSet/>
      <dgm:spPr/>
      <dgm:t>
        <a:bodyPr/>
        <a:lstStyle/>
        <a:p>
          <a:pPr>
            <a:lnSpc>
              <a:spcPct val="100000"/>
            </a:lnSpc>
          </a:pPr>
          <a:endParaRPr lang="es-CO" sz="2000"/>
        </a:p>
      </dgm:t>
    </dgm:pt>
    <dgm:pt modelId="{593C7144-EEA2-4225-BA91-75B6588B112F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CO" sz="2800" dirty="0"/>
            <a:t>Materiales y métodos</a:t>
          </a:r>
        </a:p>
      </dgm:t>
    </dgm:pt>
    <dgm:pt modelId="{683CE93A-6073-41D9-B1A1-F5BF1F21CF93}" type="parTrans" cxnId="{5436A72A-8CCB-4536-80AD-0FC78DB4FDD3}">
      <dgm:prSet/>
      <dgm:spPr/>
      <dgm:t>
        <a:bodyPr/>
        <a:lstStyle/>
        <a:p>
          <a:endParaRPr lang="es-CO" sz="2000"/>
        </a:p>
      </dgm:t>
    </dgm:pt>
    <dgm:pt modelId="{06D0EF01-A62D-4FF9-8D41-BF96E2BAEBFF}" type="sibTrans" cxnId="{5436A72A-8CCB-4536-80AD-0FC78DB4FDD3}">
      <dgm:prSet/>
      <dgm:spPr/>
      <dgm:t>
        <a:bodyPr/>
        <a:lstStyle/>
        <a:p>
          <a:pPr>
            <a:lnSpc>
              <a:spcPct val="100000"/>
            </a:lnSpc>
          </a:pPr>
          <a:endParaRPr lang="es-CO" sz="2000"/>
        </a:p>
      </dgm:t>
    </dgm:pt>
    <dgm:pt modelId="{7FD0499E-015E-4341-B728-8FB0E5B1EDE5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CO" sz="2800" dirty="0"/>
            <a:t>Resultados</a:t>
          </a:r>
        </a:p>
      </dgm:t>
    </dgm:pt>
    <dgm:pt modelId="{6E749045-DB15-45CD-9E29-07C6E202EA28}" type="parTrans" cxnId="{111BBA21-C745-41D6-B84C-986F73C3D4B1}">
      <dgm:prSet/>
      <dgm:spPr/>
      <dgm:t>
        <a:bodyPr/>
        <a:lstStyle/>
        <a:p>
          <a:endParaRPr lang="es-CO" sz="2000"/>
        </a:p>
      </dgm:t>
    </dgm:pt>
    <dgm:pt modelId="{3471ACC0-2286-46A4-9552-91B29FFF67C3}" type="sibTrans" cxnId="{111BBA21-C745-41D6-B84C-986F73C3D4B1}">
      <dgm:prSet/>
      <dgm:spPr/>
      <dgm:t>
        <a:bodyPr/>
        <a:lstStyle/>
        <a:p>
          <a:endParaRPr lang="es-CO" sz="2000"/>
        </a:p>
      </dgm:t>
    </dgm:pt>
    <dgm:pt modelId="{88672742-ADCD-4BB6-9E28-7F86AC70F075}" type="pres">
      <dgm:prSet presAssocID="{8ED7E5B9-62A2-4873-AC17-F5B38B01E547}" presName="root" presStyleCnt="0">
        <dgm:presLayoutVars>
          <dgm:dir/>
          <dgm:resizeHandles val="exact"/>
        </dgm:presLayoutVars>
      </dgm:prSet>
      <dgm:spPr/>
    </dgm:pt>
    <dgm:pt modelId="{5B945813-11A8-4D87-BBBD-83AAA5BAFF78}" type="pres">
      <dgm:prSet presAssocID="{8ED7E5B9-62A2-4873-AC17-F5B38B01E547}" presName="container" presStyleCnt="0">
        <dgm:presLayoutVars>
          <dgm:dir/>
          <dgm:resizeHandles val="exact"/>
        </dgm:presLayoutVars>
      </dgm:prSet>
      <dgm:spPr/>
    </dgm:pt>
    <dgm:pt modelId="{814EAFAE-DFC4-4F9F-BECD-F3F29F4561FC}" type="pres">
      <dgm:prSet presAssocID="{81B97350-4588-4E93-9627-3023014F4B79}" presName="compNode" presStyleCnt="0"/>
      <dgm:spPr/>
    </dgm:pt>
    <dgm:pt modelId="{70378E95-3AC3-4510-8D39-CC0F810953B3}" type="pres">
      <dgm:prSet presAssocID="{81B97350-4588-4E93-9627-3023014F4B79}" presName="iconBgRect" presStyleLbl="bgShp" presStyleIdx="0" presStyleCnt="3"/>
      <dgm:spPr/>
    </dgm:pt>
    <dgm:pt modelId="{138F9A5A-684D-4863-AA3C-6DB4DFCA10C3}" type="pres">
      <dgm:prSet presAssocID="{81B97350-4588-4E93-9627-3023014F4B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asma"/>
        </a:ext>
      </dgm:extLst>
    </dgm:pt>
    <dgm:pt modelId="{45BF4454-E752-4943-820B-E4C83A64F3F7}" type="pres">
      <dgm:prSet presAssocID="{81B97350-4588-4E93-9627-3023014F4B79}" presName="spaceRect" presStyleCnt="0"/>
      <dgm:spPr/>
    </dgm:pt>
    <dgm:pt modelId="{A6038A7D-DA7B-42D0-A459-B0494F3B82ED}" type="pres">
      <dgm:prSet presAssocID="{81B97350-4588-4E93-9627-3023014F4B79}" presName="textRect" presStyleLbl="revTx" presStyleIdx="0" presStyleCnt="3">
        <dgm:presLayoutVars>
          <dgm:chMax val="1"/>
          <dgm:chPref val="1"/>
        </dgm:presLayoutVars>
      </dgm:prSet>
      <dgm:spPr/>
    </dgm:pt>
    <dgm:pt modelId="{69D0F582-60E9-4BC6-89F4-2CCFBC58F5BE}" type="pres">
      <dgm:prSet presAssocID="{74423532-02FC-4C61-9718-44C225D63116}" presName="sibTrans" presStyleLbl="sibTrans2D1" presStyleIdx="0" presStyleCnt="0"/>
      <dgm:spPr/>
    </dgm:pt>
    <dgm:pt modelId="{6BA00322-631D-48B9-B41C-32FA4EA21468}" type="pres">
      <dgm:prSet presAssocID="{593C7144-EEA2-4225-BA91-75B6588B112F}" presName="compNode" presStyleCnt="0"/>
      <dgm:spPr/>
    </dgm:pt>
    <dgm:pt modelId="{7FF5D091-2DDA-4AC9-A33D-4C6F3610FCC3}" type="pres">
      <dgm:prSet presAssocID="{593C7144-EEA2-4225-BA91-75B6588B112F}" presName="iconBgRect" presStyleLbl="bgShp" presStyleIdx="1" presStyleCnt="3"/>
      <dgm:spPr/>
    </dgm:pt>
    <dgm:pt modelId="{33FA8A9A-93CC-484E-B2DA-3E4F697D6CB0}" type="pres">
      <dgm:prSet presAssocID="{593C7144-EEA2-4225-BA91-75B6588B11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6F25A189-03D3-4189-BEE4-49D6BE947348}" type="pres">
      <dgm:prSet presAssocID="{593C7144-EEA2-4225-BA91-75B6588B112F}" presName="spaceRect" presStyleCnt="0"/>
      <dgm:spPr/>
    </dgm:pt>
    <dgm:pt modelId="{EFC35DCF-370E-4E77-A7CB-64A191B0B2D7}" type="pres">
      <dgm:prSet presAssocID="{593C7144-EEA2-4225-BA91-75B6588B112F}" presName="textRect" presStyleLbl="revTx" presStyleIdx="1" presStyleCnt="3">
        <dgm:presLayoutVars>
          <dgm:chMax val="1"/>
          <dgm:chPref val="1"/>
        </dgm:presLayoutVars>
      </dgm:prSet>
      <dgm:spPr/>
    </dgm:pt>
    <dgm:pt modelId="{5B9650B6-3EEC-40FA-8390-7DB9096F60A4}" type="pres">
      <dgm:prSet presAssocID="{06D0EF01-A62D-4FF9-8D41-BF96E2BAEBFF}" presName="sibTrans" presStyleLbl="sibTrans2D1" presStyleIdx="0" presStyleCnt="0"/>
      <dgm:spPr/>
    </dgm:pt>
    <dgm:pt modelId="{AF05C1CB-D628-46DE-9E15-F9D633CE27DE}" type="pres">
      <dgm:prSet presAssocID="{7FD0499E-015E-4341-B728-8FB0E5B1EDE5}" presName="compNode" presStyleCnt="0"/>
      <dgm:spPr/>
    </dgm:pt>
    <dgm:pt modelId="{77E61327-E57D-4B4C-99EE-570D6BF417BC}" type="pres">
      <dgm:prSet presAssocID="{7FD0499E-015E-4341-B728-8FB0E5B1EDE5}" presName="iconBgRect" presStyleLbl="bgShp" presStyleIdx="2" presStyleCnt="3"/>
      <dgm:spPr/>
    </dgm:pt>
    <dgm:pt modelId="{9B83DAFA-FFAE-4A94-803E-97EB310658D6}" type="pres">
      <dgm:prSet presAssocID="{7FD0499E-015E-4341-B728-8FB0E5B1ED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7544E72-63CC-459A-BBCC-78FC0FF73749}" type="pres">
      <dgm:prSet presAssocID="{7FD0499E-015E-4341-B728-8FB0E5B1EDE5}" presName="spaceRect" presStyleCnt="0"/>
      <dgm:spPr/>
    </dgm:pt>
    <dgm:pt modelId="{E0A5EBE0-6AD5-4B83-81F0-5D3732D0849F}" type="pres">
      <dgm:prSet presAssocID="{7FD0499E-015E-4341-B728-8FB0E5B1EDE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1BBA21-C745-41D6-B84C-986F73C3D4B1}" srcId="{8ED7E5B9-62A2-4873-AC17-F5B38B01E547}" destId="{7FD0499E-015E-4341-B728-8FB0E5B1EDE5}" srcOrd="2" destOrd="0" parTransId="{6E749045-DB15-45CD-9E29-07C6E202EA28}" sibTransId="{3471ACC0-2286-46A4-9552-91B29FFF67C3}"/>
    <dgm:cxn modelId="{5436A72A-8CCB-4536-80AD-0FC78DB4FDD3}" srcId="{8ED7E5B9-62A2-4873-AC17-F5B38B01E547}" destId="{593C7144-EEA2-4225-BA91-75B6588B112F}" srcOrd="1" destOrd="0" parTransId="{683CE93A-6073-41D9-B1A1-F5BF1F21CF93}" sibTransId="{06D0EF01-A62D-4FF9-8D41-BF96E2BAEBFF}"/>
    <dgm:cxn modelId="{C436092F-FC42-4425-B9BC-CD89BBF6D8CB}" type="presOf" srcId="{7FD0499E-015E-4341-B728-8FB0E5B1EDE5}" destId="{E0A5EBE0-6AD5-4B83-81F0-5D3732D0849F}" srcOrd="0" destOrd="0" presId="urn:microsoft.com/office/officeart/2018/2/layout/IconCircleList"/>
    <dgm:cxn modelId="{A07D7650-25D2-44A9-9362-077AD383995C}" srcId="{8ED7E5B9-62A2-4873-AC17-F5B38B01E547}" destId="{81B97350-4588-4E93-9627-3023014F4B79}" srcOrd="0" destOrd="0" parTransId="{E38640A6-7A94-4306-81DE-93AE4E822870}" sibTransId="{74423532-02FC-4C61-9718-44C225D63116}"/>
    <dgm:cxn modelId="{5255EE73-49EB-4BF2-892D-8708C1947098}" type="presOf" srcId="{74423532-02FC-4C61-9718-44C225D63116}" destId="{69D0F582-60E9-4BC6-89F4-2CCFBC58F5BE}" srcOrd="0" destOrd="0" presId="urn:microsoft.com/office/officeart/2018/2/layout/IconCircleList"/>
    <dgm:cxn modelId="{37EC8555-060B-4E37-824B-3002681A52B9}" type="presOf" srcId="{81B97350-4588-4E93-9627-3023014F4B79}" destId="{A6038A7D-DA7B-42D0-A459-B0494F3B82ED}" srcOrd="0" destOrd="0" presId="urn:microsoft.com/office/officeart/2018/2/layout/IconCircleList"/>
    <dgm:cxn modelId="{9AB20956-F6DF-4F47-BA10-91AB710E75C0}" type="presOf" srcId="{8ED7E5B9-62A2-4873-AC17-F5B38B01E547}" destId="{88672742-ADCD-4BB6-9E28-7F86AC70F075}" srcOrd="0" destOrd="0" presId="urn:microsoft.com/office/officeart/2018/2/layout/IconCircleList"/>
    <dgm:cxn modelId="{96B3178F-4048-4C67-9225-1CDA66F10BF5}" type="presOf" srcId="{593C7144-EEA2-4225-BA91-75B6588B112F}" destId="{EFC35DCF-370E-4E77-A7CB-64A191B0B2D7}" srcOrd="0" destOrd="0" presId="urn:microsoft.com/office/officeart/2018/2/layout/IconCircleList"/>
    <dgm:cxn modelId="{CC1397F6-9649-4BCD-B5C7-65F52C013E9E}" type="presOf" srcId="{06D0EF01-A62D-4FF9-8D41-BF96E2BAEBFF}" destId="{5B9650B6-3EEC-40FA-8390-7DB9096F60A4}" srcOrd="0" destOrd="0" presId="urn:microsoft.com/office/officeart/2018/2/layout/IconCircleList"/>
    <dgm:cxn modelId="{5CE4E618-190B-4015-8DC8-D541B7406817}" type="presParOf" srcId="{88672742-ADCD-4BB6-9E28-7F86AC70F075}" destId="{5B945813-11A8-4D87-BBBD-83AAA5BAFF78}" srcOrd="0" destOrd="0" presId="urn:microsoft.com/office/officeart/2018/2/layout/IconCircleList"/>
    <dgm:cxn modelId="{BAE80CE5-59D4-477C-B5D5-3D0A6E756935}" type="presParOf" srcId="{5B945813-11A8-4D87-BBBD-83AAA5BAFF78}" destId="{814EAFAE-DFC4-4F9F-BECD-F3F29F4561FC}" srcOrd="0" destOrd="0" presId="urn:microsoft.com/office/officeart/2018/2/layout/IconCircleList"/>
    <dgm:cxn modelId="{28394A97-E5C9-4DC8-8D0E-C69DF6A7D4AD}" type="presParOf" srcId="{814EAFAE-DFC4-4F9F-BECD-F3F29F4561FC}" destId="{70378E95-3AC3-4510-8D39-CC0F810953B3}" srcOrd="0" destOrd="0" presId="urn:microsoft.com/office/officeart/2018/2/layout/IconCircleList"/>
    <dgm:cxn modelId="{69B17F12-6EB4-4BE4-AC00-CCE276AF15A9}" type="presParOf" srcId="{814EAFAE-DFC4-4F9F-BECD-F3F29F4561FC}" destId="{138F9A5A-684D-4863-AA3C-6DB4DFCA10C3}" srcOrd="1" destOrd="0" presId="urn:microsoft.com/office/officeart/2018/2/layout/IconCircleList"/>
    <dgm:cxn modelId="{00315F15-7BD1-4B7D-888D-46DA747B44BC}" type="presParOf" srcId="{814EAFAE-DFC4-4F9F-BECD-F3F29F4561FC}" destId="{45BF4454-E752-4943-820B-E4C83A64F3F7}" srcOrd="2" destOrd="0" presId="urn:microsoft.com/office/officeart/2018/2/layout/IconCircleList"/>
    <dgm:cxn modelId="{60EBC88C-8F3B-4105-9D84-44E6D44569DE}" type="presParOf" srcId="{814EAFAE-DFC4-4F9F-BECD-F3F29F4561FC}" destId="{A6038A7D-DA7B-42D0-A459-B0494F3B82ED}" srcOrd="3" destOrd="0" presId="urn:microsoft.com/office/officeart/2018/2/layout/IconCircleList"/>
    <dgm:cxn modelId="{0E1629B9-9C40-46E1-B23F-ED7B4DBF6281}" type="presParOf" srcId="{5B945813-11A8-4D87-BBBD-83AAA5BAFF78}" destId="{69D0F582-60E9-4BC6-89F4-2CCFBC58F5BE}" srcOrd="1" destOrd="0" presId="urn:microsoft.com/office/officeart/2018/2/layout/IconCircleList"/>
    <dgm:cxn modelId="{CCC1E78C-788C-4358-9397-9B10780763F4}" type="presParOf" srcId="{5B945813-11A8-4D87-BBBD-83AAA5BAFF78}" destId="{6BA00322-631D-48B9-B41C-32FA4EA21468}" srcOrd="2" destOrd="0" presId="urn:microsoft.com/office/officeart/2018/2/layout/IconCircleList"/>
    <dgm:cxn modelId="{1A38A4C9-5D7E-42E6-B457-8C0160969652}" type="presParOf" srcId="{6BA00322-631D-48B9-B41C-32FA4EA21468}" destId="{7FF5D091-2DDA-4AC9-A33D-4C6F3610FCC3}" srcOrd="0" destOrd="0" presId="urn:microsoft.com/office/officeart/2018/2/layout/IconCircleList"/>
    <dgm:cxn modelId="{DEAB022A-5A72-468C-9E09-F51B3DEA9EC3}" type="presParOf" srcId="{6BA00322-631D-48B9-B41C-32FA4EA21468}" destId="{33FA8A9A-93CC-484E-B2DA-3E4F697D6CB0}" srcOrd="1" destOrd="0" presId="urn:microsoft.com/office/officeart/2018/2/layout/IconCircleList"/>
    <dgm:cxn modelId="{65A545B6-4BF7-4281-BE40-BDCC17B70A4A}" type="presParOf" srcId="{6BA00322-631D-48B9-B41C-32FA4EA21468}" destId="{6F25A189-03D3-4189-BEE4-49D6BE947348}" srcOrd="2" destOrd="0" presId="urn:microsoft.com/office/officeart/2018/2/layout/IconCircleList"/>
    <dgm:cxn modelId="{ECA66763-60B5-4651-9DA2-A380376C841C}" type="presParOf" srcId="{6BA00322-631D-48B9-B41C-32FA4EA21468}" destId="{EFC35DCF-370E-4E77-A7CB-64A191B0B2D7}" srcOrd="3" destOrd="0" presId="urn:microsoft.com/office/officeart/2018/2/layout/IconCircleList"/>
    <dgm:cxn modelId="{91D110E2-48B7-48E2-83F2-02E2F42F1272}" type="presParOf" srcId="{5B945813-11A8-4D87-BBBD-83AAA5BAFF78}" destId="{5B9650B6-3EEC-40FA-8390-7DB9096F60A4}" srcOrd="3" destOrd="0" presId="urn:microsoft.com/office/officeart/2018/2/layout/IconCircleList"/>
    <dgm:cxn modelId="{80104177-84AD-4C1B-9709-B5BAE63E8618}" type="presParOf" srcId="{5B945813-11A8-4D87-BBBD-83AAA5BAFF78}" destId="{AF05C1CB-D628-46DE-9E15-F9D633CE27DE}" srcOrd="4" destOrd="0" presId="urn:microsoft.com/office/officeart/2018/2/layout/IconCircleList"/>
    <dgm:cxn modelId="{04A4A940-AE99-436E-A49C-A694B78E5BF2}" type="presParOf" srcId="{AF05C1CB-D628-46DE-9E15-F9D633CE27DE}" destId="{77E61327-E57D-4B4C-99EE-570D6BF417BC}" srcOrd="0" destOrd="0" presId="urn:microsoft.com/office/officeart/2018/2/layout/IconCircleList"/>
    <dgm:cxn modelId="{105D759F-D3C9-44FF-9283-F83AE1A00D2B}" type="presParOf" srcId="{AF05C1CB-D628-46DE-9E15-F9D633CE27DE}" destId="{9B83DAFA-FFAE-4A94-803E-97EB310658D6}" srcOrd="1" destOrd="0" presId="urn:microsoft.com/office/officeart/2018/2/layout/IconCircleList"/>
    <dgm:cxn modelId="{B0627D20-6F22-4B19-A1EA-A277CA0CD350}" type="presParOf" srcId="{AF05C1CB-D628-46DE-9E15-F9D633CE27DE}" destId="{97544E72-63CC-459A-BBCC-78FC0FF73749}" srcOrd="2" destOrd="0" presId="urn:microsoft.com/office/officeart/2018/2/layout/IconCircleList"/>
    <dgm:cxn modelId="{763321D3-285B-4F5F-A4A5-9B528E4889B4}" type="presParOf" srcId="{AF05C1CB-D628-46DE-9E15-F9D633CE27DE}" destId="{E0A5EBE0-6AD5-4B83-81F0-5D3732D0849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FE2001-3214-42E0-99C5-271DB3F90F6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FF8604-34D0-4A73-BD9D-DADC1F5B4E14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La fragmentación de bosques y la potencial pérdida de calidad de hábitat asociada es una de las principales causas de pérdida de biodiversidad. Una de las estrategias para fomentar el mantenimiento de la misma a nivel de paisaje es el establecimiento de corredores biológicos que faciliten la conectividad estructural y funcional de los elementos bióticos. </a:t>
          </a:r>
          <a:endParaRPr lang="en-US" dirty="0"/>
        </a:p>
      </dgm:t>
    </dgm:pt>
    <dgm:pt modelId="{A490BC18-3DC2-43BA-AE98-914FB93A17E1}" type="parTrans" cxnId="{735E8C1C-AFB9-43D0-A11E-338A7107E44B}">
      <dgm:prSet/>
      <dgm:spPr/>
      <dgm:t>
        <a:bodyPr/>
        <a:lstStyle/>
        <a:p>
          <a:endParaRPr lang="en-US"/>
        </a:p>
      </dgm:t>
    </dgm:pt>
    <dgm:pt modelId="{6FDD160C-885D-483B-8320-41DD39294D45}" type="sibTrans" cxnId="{735E8C1C-AFB9-43D0-A11E-338A7107E44B}">
      <dgm:prSet/>
      <dgm:spPr/>
      <dgm:t>
        <a:bodyPr/>
        <a:lstStyle/>
        <a:p>
          <a:endParaRPr lang="en-US"/>
        </a:p>
      </dgm:t>
    </dgm:pt>
    <dgm:pt modelId="{BC4FBDB9-B4DE-455C-9C48-A2A7A232AD9F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Muchos estudios realizados en paisajes </a:t>
          </a:r>
          <a:r>
            <a:rPr lang="es-ES" dirty="0" err="1"/>
            <a:t>antropogénicamente</a:t>
          </a:r>
          <a:r>
            <a:rPr lang="es-ES" dirty="0"/>
            <a:t> fragmentados han proporcionado evidencia sobre el efecto de la matriz del paisaje y su grado de conectividad en el mantenimiento de la diversidad de flora y fauna, en particular de aves (Soulé et al., 1988; Harris y Silva-</a:t>
          </a:r>
          <a:r>
            <a:rPr lang="es-ES" dirty="0" err="1"/>
            <a:t>Lopez</a:t>
          </a:r>
          <a:r>
            <a:rPr lang="es-ES" dirty="0"/>
            <a:t>, 1992; </a:t>
          </a:r>
          <a:r>
            <a:rPr lang="es-ES" dirty="0" err="1"/>
            <a:t>Flather</a:t>
          </a:r>
          <a:r>
            <a:rPr lang="es-ES" dirty="0"/>
            <a:t> y Sauer, 1996; </a:t>
          </a:r>
          <a:r>
            <a:rPr lang="es-ES" dirty="0" err="1"/>
            <a:t>Jokimaki</a:t>
          </a:r>
          <a:r>
            <a:rPr lang="es-ES" dirty="0"/>
            <a:t> y </a:t>
          </a:r>
          <a:r>
            <a:rPr lang="es-ES" dirty="0" err="1"/>
            <a:t>Huhta</a:t>
          </a:r>
          <a:r>
            <a:rPr lang="es-ES" dirty="0"/>
            <a:t>, 1996; </a:t>
          </a:r>
          <a:r>
            <a:rPr lang="es-ES" dirty="0" err="1"/>
            <a:t>Bayne</a:t>
          </a:r>
          <a:r>
            <a:rPr lang="es-ES" dirty="0"/>
            <a:t> y Hobson, 1997) </a:t>
          </a:r>
          <a:br>
            <a:rPr lang="es-ES" dirty="0"/>
          </a:br>
          <a:endParaRPr lang="en-US" dirty="0"/>
        </a:p>
      </dgm:t>
    </dgm:pt>
    <dgm:pt modelId="{6D83863C-E9B5-4FF3-9AB9-D7CAD8F2F702}" type="parTrans" cxnId="{D7AFCA35-764C-48FB-8B7F-3E3505BE2B19}">
      <dgm:prSet/>
      <dgm:spPr/>
      <dgm:t>
        <a:bodyPr/>
        <a:lstStyle/>
        <a:p>
          <a:endParaRPr lang="en-US"/>
        </a:p>
      </dgm:t>
    </dgm:pt>
    <dgm:pt modelId="{820AEFD9-9954-41B3-942B-285A6E5D730E}" type="sibTrans" cxnId="{D7AFCA35-764C-48FB-8B7F-3E3505BE2B19}">
      <dgm:prSet/>
      <dgm:spPr/>
      <dgm:t>
        <a:bodyPr/>
        <a:lstStyle/>
        <a:p>
          <a:endParaRPr lang="en-US"/>
        </a:p>
      </dgm:t>
    </dgm:pt>
    <dgm:pt modelId="{7D3D2B3B-6FF0-4091-A5F5-806BA919E4BB}" type="pres">
      <dgm:prSet presAssocID="{73FE2001-3214-42E0-99C5-271DB3F90F66}" presName="root" presStyleCnt="0">
        <dgm:presLayoutVars>
          <dgm:dir/>
          <dgm:resizeHandles val="exact"/>
        </dgm:presLayoutVars>
      </dgm:prSet>
      <dgm:spPr/>
    </dgm:pt>
    <dgm:pt modelId="{03332A1E-81DC-468E-8326-2C04E9D2549B}" type="pres">
      <dgm:prSet presAssocID="{9BFF8604-34D0-4A73-BD9D-DADC1F5B4E14}" presName="compNode" presStyleCnt="0"/>
      <dgm:spPr/>
    </dgm:pt>
    <dgm:pt modelId="{997AA644-D416-4D4B-8FDE-D9075F8DD61D}" type="pres">
      <dgm:prSet presAssocID="{9BFF8604-34D0-4A73-BD9D-DADC1F5B4E14}" presName="bgRect" presStyleLbl="bgShp" presStyleIdx="0" presStyleCnt="2"/>
      <dgm:spPr/>
    </dgm:pt>
    <dgm:pt modelId="{45DC0BE9-7E0D-4CDE-A568-96D944481578}" type="pres">
      <dgm:prSet presAssocID="{9BFF8604-34D0-4A73-BD9D-DADC1F5B4E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8245B03D-A45B-40F0-AFB1-C7ABDCA070A2}" type="pres">
      <dgm:prSet presAssocID="{9BFF8604-34D0-4A73-BD9D-DADC1F5B4E14}" presName="spaceRect" presStyleCnt="0"/>
      <dgm:spPr/>
    </dgm:pt>
    <dgm:pt modelId="{C6697CFF-1BD4-4B0C-8A1F-0967BF567084}" type="pres">
      <dgm:prSet presAssocID="{9BFF8604-34D0-4A73-BD9D-DADC1F5B4E14}" presName="parTx" presStyleLbl="revTx" presStyleIdx="0" presStyleCnt="2">
        <dgm:presLayoutVars>
          <dgm:chMax val="0"/>
          <dgm:chPref val="0"/>
        </dgm:presLayoutVars>
      </dgm:prSet>
      <dgm:spPr/>
    </dgm:pt>
    <dgm:pt modelId="{23A1350A-E973-4A3D-894C-0A5088B907E7}" type="pres">
      <dgm:prSet presAssocID="{6FDD160C-885D-483B-8320-41DD39294D45}" presName="sibTrans" presStyleCnt="0"/>
      <dgm:spPr/>
    </dgm:pt>
    <dgm:pt modelId="{07621182-0C08-40A8-9B33-9FB3B9DB2DFB}" type="pres">
      <dgm:prSet presAssocID="{BC4FBDB9-B4DE-455C-9C48-A2A7A232AD9F}" presName="compNode" presStyleCnt="0"/>
      <dgm:spPr/>
    </dgm:pt>
    <dgm:pt modelId="{B36953CE-5FD8-4521-A78F-F23A97874ABD}" type="pres">
      <dgm:prSet presAssocID="{BC4FBDB9-B4DE-455C-9C48-A2A7A232AD9F}" presName="bgRect" presStyleLbl="bgShp" presStyleIdx="1" presStyleCnt="2" custLinFactY="-3927" custLinFactNeighborX="-175" custLinFactNeighborY="-100000"/>
      <dgm:spPr/>
    </dgm:pt>
    <dgm:pt modelId="{106E68CA-BE09-4859-A7C4-F5A897530D32}" type="pres">
      <dgm:prSet presAssocID="{BC4FBDB9-B4DE-455C-9C48-A2A7A232AD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6650773E-D374-4F97-ADE5-2A87C5740B28}" type="pres">
      <dgm:prSet presAssocID="{BC4FBDB9-B4DE-455C-9C48-A2A7A232AD9F}" presName="spaceRect" presStyleCnt="0"/>
      <dgm:spPr/>
    </dgm:pt>
    <dgm:pt modelId="{34529FAE-F769-45DE-AB76-AE8DD3A778CE}" type="pres">
      <dgm:prSet presAssocID="{BC4FBDB9-B4DE-455C-9C48-A2A7A232AD9F}" presName="parTx" presStyleLbl="revTx" presStyleIdx="1" presStyleCnt="2" custLinFactNeighborX="270" custLinFactNeighborY="4373">
        <dgm:presLayoutVars>
          <dgm:chMax val="0"/>
          <dgm:chPref val="0"/>
        </dgm:presLayoutVars>
      </dgm:prSet>
      <dgm:spPr/>
    </dgm:pt>
  </dgm:ptLst>
  <dgm:cxnLst>
    <dgm:cxn modelId="{735E8C1C-AFB9-43D0-A11E-338A7107E44B}" srcId="{73FE2001-3214-42E0-99C5-271DB3F90F66}" destId="{9BFF8604-34D0-4A73-BD9D-DADC1F5B4E14}" srcOrd="0" destOrd="0" parTransId="{A490BC18-3DC2-43BA-AE98-914FB93A17E1}" sibTransId="{6FDD160C-885D-483B-8320-41DD39294D45}"/>
    <dgm:cxn modelId="{769B682F-EF61-400B-B070-13D65490506F}" type="presOf" srcId="{BC4FBDB9-B4DE-455C-9C48-A2A7A232AD9F}" destId="{34529FAE-F769-45DE-AB76-AE8DD3A778CE}" srcOrd="0" destOrd="0" presId="urn:microsoft.com/office/officeart/2018/2/layout/IconVerticalSolidList"/>
    <dgm:cxn modelId="{D7AFCA35-764C-48FB-8B7F-3E3505BE2B19}" srcId="{73FE2001-3214-42E0-99C5-271DB3F90F66}" destId="{BC4FBDB9-B4DE-455C-9C48-A2A7A232AD9F}" srcOrd="1" destOrd="0" parTransId="{6D83863C-E9B5-4FF3-9AB9-D7CAD8F2F702}" sibTransId="{820AEFD9-9954-41B3-942B-285A6E5D730E}"/>
    <dgm:cxn modelId="{45CC6B90-A47B-459C-8F7F-5428BF795F85}" type="presOf" srcId="{9BFF8604-34D0-4A73-BD9D-DADC1F5B4E14}" destId="{C6697CFF-1BD4-4B0C-8A1F-0967BF567084}" srcOrd="0" destOrd="0" presId="urn:microsoft.com/office/officeart/2018/2/layout/IconVerticalSolidList"/>
    <dgm:cxn modelId="{837A4FE1-B91E-4F6C-ABCD-613E11F0E722}" type="presOf" srcId="{73FE2001-3214-42E0-99C5-271DB3F90F66}" destId="{7D3D2B3B-6FF0-4091-A5F5-806BA919E4BB}" srcOrd="0" destOrd="0" presId="urn:microsoft.com/office/officeart/2018/2/layout/IconVerticalSolidList"/>
    <dgm:cxn modelId="{2105B976-1B81-4FE4-9ACD-C6E1DEA41055}" type="presParOf" srcId="{7D3D2B3B-6FF0-4091-A5F5-806BA919E4BB}" destId="{03332A1E-81DC-468E-8326-2C04E9D2549B}" srcOrd="0" destOrd="0" presId="urn:microsoft.com/office/officeart/2018/2/layout/IconVerticalSolidList"/>
    <dgm:cxn modelId="{F3697D74-6B41-4435-8556-C1341AD45FE4}" type="presParOf" srcId="{03332A1E-81DC-468E-8326-2C04E9D2549B}" destId="{997AA644-D416-4D4B-8FDE-D9075F8DD61D}" srcOrd="0" destOrd="0" presId="urn:microsoft.com/office/officeart/2018/2/layout/IconVerticalSolidList"/>
    <dgm:cxn modelId="{07B5713F-115F-4EE5-98B6-7A63A6E5809E}" type="presParOf" srcId="{03332A1E-81DC-468E-8326-2C04E9D2549B}" destId="{45DC0BE9-7E0D-4CDE-A568-96D944481578}" srcOrd="1" destOrd="0" presId="urn:microsoft.com/office/officeart/2018/2/layout/IconVerticalSolidList"/>
    <dgm:cxn modelId="{CDE3AF8A-5399-4B02-8EAD-17B709601F96}" type="presParOf" srcId="{03332A1E-81DC-468E-8326-2C04E9D2549B}" destId="{8245B03D-A45B-40F0-AFB1-C7ABDCA070A2}" srcOrd="2" destOrd="0" presId="urn:microsoft.com/office/officeart/2018/2/layout/IconVerticalSolidList"/>
    <dgm:cxn modelId="{49FAC426-BAF8-4178-B69B-716FEF3FE464}" type="presParOf" srcId="{03332A1E-81DC-468E-8326-2C04E9D2549B}" destId="{C6697CFF-1BD4-4B0C-8A1F-0967BF567084}" srcOrd="3" destOrd="0" presId="urn:microsoft.com/office/officeart/2018/2/layout/IconVerticalSolidList"/>
    <dgm:cxn modelId="{49497D13-D3E6-4837-ACF1-D4796D3ED875}" type="presParOf" srcId="{7D3D2B3B-6FF0-4091-A5F5-806BA919E4BB}" destId="{23A1350A-E973-4A3D-894C-0A5088B907E7}" srcOrd="1" destOrd="0" presId="urn:microsoft.com/office/officeart/2018/2/layout/IconVerticalSolidList"/>
    <dgm:cxn modelId="{C63BF42E-FEF7-4B02-9FB7-69C620CB91C8}" type="presParOf" srcId="{7D3D2B3B-6FF0-4091-A5F5-806BA919E4BB}" destId="{07621182-0C08-40A8-9B33-9FB3B9DB2DFB}" srcOrd="2" destOrd="0" presId="urn:microsoft.com/office/officeart/2018/2/layout/IconVerticalSolidList"/>
    <dgm:cxn modelId="{54FBA179-5385-4669-B81F-A2B51926A16B}" type="presParOf" srcId="{07621182-0C08-40A8-9B33-9FB3B9DB2DFB}" destId="{B36953CE-5FD8-4521-A78F-F23A97874ABD}" srcOrd="0" destOrd="0" presId="urn:microsoft.com/office/officeart/2018/2/layout/IconVerticalSolidList"/>
    <dgm:cxn modelId="{029D8E6A-2885-4373-9397-BB6DBC205964}" type="presParOf" srcId="{07621182-0C08-40A8-9B33-9FB3B9DB2DFB}" destId="{106E68CA-BE09-4859-A7C4-F5A897530D32}" srcOrd="1" destOrd="0" presId="urn:microsoft.com/office/officeart/2018/2/layout/IconVerticalSolidList"/>
    <dgm:cxn modelId="{B66158B6-4CE8-40BB-B235-06C13882C5D8}" type="presParOf" srcId="{07621182-0C08-40A8-9B33-9FB3B9DB2DFB}" destId="{6650773E-D374-4F97-ADE5-2A87C5740B28}" srcOrd="2" destOrd="0" presId="urn:microsoft.com/office/officeart/2018/2/layout/IconVerticalSolidList"/>
    <dgm:cxn modelId="{8CB77B28-38DB-4AA7-ACA9-6D1C919971F0}" type="presParOf" srcId="{07621182-0C08-40A8-9B33-9FB3B9DB2DFB}" destId="{34529FAE-F769-45DE-AB76-AE8DD3A778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FE2001-3214-42E0-99C5-271DB3F90F6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FF8604-34D0-4A73-BD9D-DADC1F5B4E14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b="0" i="0" dirty="0"/>
            <a:t>Considerando las tasas actuales y esperadas de deforestación y fragmentación debido al aumento de la presión antrópica sobre las coberturas naturales, unidas al reconocimiento del paisaje como unidad estructurante y de preservación, es clara la necesidad de implementar estrategias de conservación en ambientes alterados y fragmentados que incorporen diferentes escalas.  </a:t>
          </a:r>
          <a:endParaRPr lang="en-US" dirty="0"/>
        </a:p>
      </dgm:t>
    </dgm:pt>
    <dgm:pt modelId="{A490BC18-3DC2-43BA-AE98-914FB93A17E1}" type="parTrans" cxnId="{735E8C1C-AFB9-43D0-A11E-338A7107E44B}">
      <dgm:prSet/>
      <dgm:spPr/>
      <dgm:t>
        <a:bodyPr/>
        <a:lstStyle/>
        <a:p>
          <a:endParaRPr lang="en-US"/>
        </a:p>
      </dgm:t>
    </dgm:pt>
    <dgm:pt modelId="{6FDD160C-885D-483B-8320-41DD39294D45}" type="sibTrans" cxnId="{735E8C1C-AFB9-43D0-A11E-338A7107E44B}">
      <dgm:prSet/>
      <dgm:spPr/>
      <dgm:t>
        <a:bodyPr/>
        <a:lstStyle/>
        <a:p>
          <a:endParaRPr lang="en-US"/>
        </a:p>
      </dgm:t>
    </dgm:pt>
    <dgm:pt modelId="{BC4FBDB9-B4DE-455C-9C48-A2A7A232AD9F}">
      <dgm:prSet custT="1"/>
      <dgm:spPr/>
      <dgm:t>
        <a:bodyPr/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Una de las </a:t>
          </a:r>
          <a:r>
            <a:rPr lang="es-CO" sz="1400" b="0" i="0" kern="1200" noProof="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estrategias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es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el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restablecimiento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de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conectividad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entre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fragmentos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aislados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o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pobremente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conectados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por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s-CO" sz="1400" b="0" i="0" kern="1200" noProof="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corredores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ecológicos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, que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permitan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recuperación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de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conectividad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ecológica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y que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finalmente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repercutan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conservación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de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biodiversidad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.</a:t>
          </a:r>
        </a:p>
      </dgm:t>
    </dgm:pt>
    <dgm:pt modelId="{6D83863C-E9B5-4FF3-9AB9-D7CAD8F2F702}" type="parTrans" cxnId="{D7AFCA35-764C-48FB-8B7F-3E3505BE2B19}">
      <dgm:prSet/>
      <dgm:spPr/>
      <dgm:t>
        <a:bodyPr/>
        <a:lstStyle/>
        <a:p>
          <a:endParaRPr lang="en-US"/>
        </a:p>
      </dgm:t>
    </dgm:pt>
    <dgm:pt modelId="{820AEFD9-9954-41B3-942B-285A6E5D730E}" type="sibTrans" cxnId="{D7AFCA35-764C-48FB-8B7F-3E3505BE2B19}">
      <dgm:prSet/>
      <dgm:spPr/>
      <dgm:t>
        <a:bodyPr/>
        <a:lstStyle/>
        <a:p>
          <a:endParaRPr lang="en-US"/>
        </a:p>
      </dgm:t>
    </dgm:pt>
    <dgm:pt modelId="{7D3D2B3B-6FF0-4091-A5F5-806BA919E4BB}" type="pres">
      <dgm:prSet presAssocID="{73FE2001-3214-42E0-99C5-271DB3F90F66}" presName="root" presStyleCnt="0">
        <dgm:presLayoutVars>
          <dgm:dir/>
          <dgm:resizeHandles val="exact"/>
        </dgm:presLayoutVars>
      </dgm:prSet>
      <dgm:spPr/>
    </dgm:pt>
    <dgm:pt modelId="{03332A1E-81DC-468E-8326-2C04E9D2549B}" type="pres">
      <dgm:prSet presAssocID="{9BFF8604-34D0-4A73-BD9D-DADC1F5B4E14}" presName="compNode" presStyleCnt="0"/>
      <dgm:spPr/>
    </dgm:pt>
    <dgm:pt modelId="{997AA644-D416-4D4B-8FDE-D9075F8DD61D}" type="pres">
      <dgm:prSet presAssocID="{9BFF8604-34D0-4A73-BD9D-DADC1F5B4E14}" presName="bgRect" presStyleLbl="bgShp" presStyleIdx="0" presStyleCnt="2"/>
      <dgm:spPr/>
    </dgm:pt>
    <dgm:pt modelId="{45DC0BE9-7E0D-4CDE-A568-96D944481578}" type="pres">
      <dgm:prSet presAssocID="{9BFF8604-34D0-4A73-BD9D-DADC1F5B4E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8245B03D-A45B-40F0-AFB1-C7ABDCA070A2}" type="pres">
      <dgm:prSet presAssocID="{9BFF8604-34D0-4A73-BD9D-DADC1F5B4E14}" presName="spaceRect" presStyleCnt="0"/>
      <dgm:spPr/>
    </dgm:pt>
    <dgm:pt modelId="{C6697CFF-1BD4-4B0C-8A1F-0967BF567084}" type="pres">
      <dgm:prSet presAssocID="{9BFF8604-34D0-4A73-BD9D-DADC1F5B4E14}" presName="parTx" presStyleLbl="revTx" presStyleIdx="0" presStyleCnt="2" custLinFactNeighborX="1528" custLinFactNeighborY="4170">
        <dgm:presLayoutVars>
          <dgm:chMax val="0"/>
          <dgm:chPref val="0"/>
        </dgm:presLayoutVars>
      </dgm:prSet>
      <dgm:spPr/>
    </dgm:pt>
    <dgm:pt modelId="{23A1350A-E973-4A3D-894C-0A5088B907E7}" type="pres">
      <dgm:prSet presAssocID="{6FDD160C-885D-483B-8320-41DD39294D45}" presName="sibTrans" presStyleCnt="0"/>
      <dgm:spPr/>
    </dgm:pt>
    <dgm:pt modelId="{07621182-0C08-40A8-9B33-9FB3B9DB2DFB}" type="pres">
      <dgm:prSet presAssocID="{BC4FBDB9-B4DE-455C-9C48-A2A7A232AD9F}" presName="compNode" presStyleCnt="0"/>
      <dgm:spPr/>
    </dgm:pt>
    <dgm:pt modelId="{B36953CE-5FD8-4521-A78F-F23A97874ABD}" type="pres">
      <dgm:prSet presAssocID="{BC4FBDB9-B4DE-455C-9C48-A2A7A232AD9F}" presName="bgRect" presStyleLbl="bgShp" presStyleIdx="1" presStyleCnt="2"/>
      <dgm:spPr/>
    </dgm:pt>
    <dgm:pt modelId="{106E68CA-BE09-4859-A7C4-F5A897530D32}" type="pres">
      <dgm:prSet presAssocID="{BC4FBDB9-B4DE-455C-9C48-A2A7A232AD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6650773E-D374-4F97-ADE5-2A87C5740B28}" type="pres">
      <dgm:prSet presAssocID="{BC4FBDB9-B4DE-455C-9C48-A2A7A232AD9F}" presName="spaceRect" presStyleCnt="0"/>
      <dgm:spPr/>
    </dgm:pt>
    <dgm:pt modelId="{34529FAE-F769-45DE-AB76-AE8DD3A778CE}" type="pres">
      <dgm:prSet presAssocID="{BC4FBDB9-B4DE-455C-9C48-A2A7A232AD9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35E8C1C-AFB9-43D0-A11E-338A7107E44B}" srcId="{73FE2001-3214-42E0-99C5-271DB3F90F66}" destId="{9BFF8604-34D0-4A73-BD9D-DADC1F5B4E14}" srcOrd="0" destOrd="0" parTransId="{A490BC18-3DC2-43BA-AE98-914FB93A17E1}" sibTransId="{6FDD160C-885D-483B-8320-41DD39294D45}"/>
    <dgm:cxn modelId="{769B682F-EF61-400B-B070-13D65490506F}" type="presOf" srcId="{BC4FBDB9-B4DE-455C-9C48-A2A7A232AD9F}" destId="{34529FAE-F769-45DE-AB76-AE8DD3A778CE}" srcOrd="0" destOrd="0" presId="urn:microsoft.com/office/officeart/2018/2/layout/IconVerticalSolidList"/>
    <dgm:cxn modelId="{D7AFCA35-764C-48FB-8B7F-3E3505BE2B19}" srcId="{73FE2001-3214-42E0-99C5-271DB3F90F66}" destId="{BC4FBDB9-B4DE-455C-9C48-A2A7A232AD9F}" srcOrd="1" destOrd="0" parTransId="{6D83863C-E9B5-4FF3-9AB9-D7CAD8F2F702}" sibTransId="{820AEFD9-9954-41B3-942B-285A6E5D730E}"/>
    <dgm:cxn modelId="{45CC6B90-A47B-459C-8F7F-5428BF795F85}" type="presOf" srcId="{9BFF8604-34D0-4A73-BD9D-DADC1F5B4E14}" destId="{C6697CFF-1BD4-4B0C-8A1F-0967BF567084}" srcOrd="0" destOrd="0" presId="urn:microsoft.com/office/officeart/2018/2/layout/IconVerticalSolidList"/>
    <dgm:cxn modelId="{837A4FE1-B91E-4F6C-ABCD-613E11F0E722}" type="presOf" srcId="{73FE2001-3214-42E0-99C5-271DB3F90F66}" destId="{7D3D2B3B-6FF0-4091-A5F5-806BA919E4BB}" srcOrd="0" destOrd="0" presId="urn:microsoft.com/office/officeart/2018/2/layout/IconVerticalSolidList"/>
    <dgm:cxn modelId="{2105B976-1B81-4FE4-9ACD-C6E1DEA41055}" type="presParOf" srcId="{7D3D2B3B-6FF0-4091-A5F5-806BA919E4BB}" destId="{03332A1E-81DC-468E-8326-2C04E9D2549B}" srcOrd="0" destOrd="0" presId="urn:microsoft.com/office/officeart/2018/2/layout/IconVerticalSolidList"/>
    <dgm:cxn modelId="{F3697D74-6B41-4435-8556-C1341AD45FE4}" type="presParOf" srcId="{03332A1E-81DC-468E-8326-2C04E9D2549B}" destId="{997AA644-D416-4D4B-8FDE-D9075F8DD61D}" srcOrd="0" destOrd="0" presId="urn:microsoft.com/office/officeart/2018/2/layout/IconVerticalSolidList"/>
    <dgm:cxn modelId="{07B5713F-115F-4EE5-98B6-7A63A6E5809E}" type="presParOf" srcId="{03332A1E-81DC-468E-8326-2C04E9D2549B}" destId="{45DC0BE9-7E0D-4CDE-A568-96D944481578}" srcOrd="1" destOrd="0" presId="urn:microsoft.com/office/officeart/2018/2/layout/IconVerticalSolidList"/>
    <dgm:cxn modelId="{CDE3AF8A-5399-4B02-8EAD-17B709601F96}" type="presParOf" srcId="{03332A1E-81DC-468E-8326-2C04E9D2549B}" destId="{8245B03D-A45B-40F0-AFB1-C7ABDCA070A2}" srcOrd="2" destOrd="0" presId="urn:microsoft.com/office/officeart/2018/2/layout/IconVerticalSolidList"/>
    <dgm:cxn modelId="{49FAC426-BAF8-4178-B69B-716FEF3FE464}" type="presParOf" srcId="{03332A1E-81DC-468E-8326-2C04E9D2549B}" destId="{C6697CFF-1BD4-4B0C-8A1F-0967BF567084}" srcOrd="3" destOrd="0" presId="urn:microsoft.com/office/officeart/2018/2/layout/IconVerticalSolidList"/>
    <dgm:cxn modelId="{49497D13-D3E6-4837-ACF1-D4796D3ED875}" type="presParOf" srcId="{7D3D2B3B-6FF0-4091-A5F5-806BA919E4BB}" destId="{23A1350A-E973-4A3D-894C-0A5088B907E7}" srcOrd="1" destOrd="0" presId="urn:microsoft.com/office/officeart/2018/2/layout/IconVerticalSolidList"/>
    <dgm:cxn modelId="{C63BF42E-FEF7-4B02-9FB7-69C620CB91C8}" type="presParOf" srcId="{7D3D2B3B-6FF0-4091-A5F5-806BA919E4BB}" destId="{07621182-0C08-40A8-9B33-9FB3B9DB2DFB}" srcOrd="2" destOrd="0" presId="urn:microsoft.com/office/officeart/2018/2/layout/IconVerticalSolidList"/>
    <dgm:cxn modelId="{54FBA179-5385-4669-B81F-A2B51926A16B}" type="presParOf" srcId="{07621182-0C08-40A8-9B33-9FB3B9DB2DFB}" destId="{B36953CE-5FD8-4521-A78F-F23A97874ABD}" srcOrd="0" destOrd="0" presId="urn:microsoft.com/office/officeart/2018/2/layout/IconVerticalSolidList"/>
    <dgm:cxn modelId="{029D8E6A-2885-4373-9397-BB6DBC205964}" type="presParOf" srcId="{07621182-0C08-40A8-9B33-9FB3B9DB2DFB}" destId="{106E68CA-BE09-4859-A7C4-F5A897530D32}" srcOrd="1" destOrd="0" presId="urn:microsoft.com/office/officeart/2018/2/layout/IconVerticalSolidList"/>
    <dgm:cxn modelId="{B66158B6-4CE8-40BB-B235-06C13882C5D8}" type="presParOf" srcId="{07621182-0C08-40A8-9B33-9FB3B9DB2DFB}" destId="{6650773E-D374-4F97-ADE5-2A87C5740B28}" srcOrd="2" destOrd="0" presId="urn:microsoft.com/office/officeart/2018/2/layout/IconVerticalSolidList"/>
    <dgm:cxn modelId="{8CB77B28-38DB-4AA7-ACA9-6D1C919971F0}" type="presParOf" srcId="{07621182-0C08-40A8-9B33-9FB3B9DB2DFB}" destId="{34529FAE-F769-45DE-AB76-AE8DD3A778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B4D201-2A5E-4827-B962-9C3E26FEC43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2390459-61C4-4AC7-8BDE-5E4C12E2CE15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Coberturas de la tierra</a:t>
          </a:r>
        </a:p>
      </dgm:t>
    </dgm:pt>
    <dgm:pt modelId="{005DFA09-169D-4768-A5C7-C465C3899C01}" type="parTrans" cxnId="{9B29AA61-3A0C-476A-935E-F246192C1AD2}">
      <dgm:prSet/>
      <dgm:spPr/>
      <dgm:t>
        <a:bodyPr/>
        <a:lstStyle/>
        <a:p>
          <a:endParaRPr lang="es-CO"/>
        </a:p>
      </dgm:t>
    </dgm:pt>
    <dgm:pt modelId="{F4EA468B-EC2D-40A5-85C5-10857CB03ACC}" type="sibTrans" cxnId="{9B29AA61-3A0C-476A-935E-F246192C1AD2}">
      <dgm:prSet/>
      <dgm:spPr/>
      <dgm:t>
        <a:bodyPr/>
        <a:lstStyle/>
        <a:p>
          <a:endParaRPr lang="es-CO"/>
        </a:p>
      </dgm:t>
    </dgm:pt>
    <dgm:pt modelId="{04DEDA53-66C5-4415-AB9D-F2101FC837B3}" type="pres">
      <dgm:prSet presAssocID="{31B4D201-2A5E-4827-B962-9C3E26FEC433}" presName="root" presStyleCnt="0">
        <dgm:presLayoutVars>
          <dgm:dir/>
          <dgm:resizeHandles val="exact"/>
        </dgm:presLayoutVars>
      </dgm:prSet>
      <dgm:spPr/>
    </dgm:pt>
    <dgm:pt modelId="{477BCCAF-ED62-488E-A310-201492CD1657}" type="pres">
      <dgm:prSet presAssocID="{F2390459-61C4-4AC7-8BDE-5E4C12E2CE15}" presName="compNode" presStyleCnt="0"/>
      <dgm:spPr/>
    </dgm:pt>
    <dgm:pt modelId="{A76E8FB7-F571-472D-949F-A93B7904A425}" type="pres">
      <dgm:prSet presAssocID="{F2390459-61C4-4AC7-8BDE-5E4C12E2CE1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a"/>
        </a:ext>
      </dgm:extLst>
    </dgm:pt>
    <dgm:pt modelId="{87DCAEB7-B271-4CC7-9014-D682278ABC07}" type="pres">
      <dgm:prSet presAssocID="{F2390459-61C4-4AC7-8BDE-5E4C12E2CE15}" presName="spaceRect" presStyleCnt="0"/>
      <dgm:spPr/>
    </dgm:pt>
    <dgm:pt modelId="{22B1713F-0EB9-421E-9F05-3EF356492CD3}" type="pres">
      <dgm:prSet presAssocID="{F2390459-61C4-4AC7-8BDE-5E4C12E2CE15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8F17E52B-2870-48E1-8BD5-CE1E2F11FC56}" type="presOf" srcId="{31B4D201-2A5E-4827-B962-9C3E26FEC433}" destId="{04DEDA53-66C5-4415-AB9D-F2101FC837B3}" srcOrd="0" destOrd="0" presId="urn:microsoft.com/office/officeart/2018/2/layout/IconLabelList"/>
    <dgm:cxn modelId="{9B29AA61-3A0C-476A-935E-F246192C1AD2}" srcId="{31B4D201-2A5E-4827-B962-9C3E26FEC433}" destId="{F2390459-61C4-4AC7-8BDE-5E4C12E2CE15}" srcOrd="0" destOrd="0" parTransId="{005DFA09-169D-4768-A5C7-C465C3899C01}" sibTransId="{F4EA468B-EC2D-40A5-85C5-10857CB03ACC}"/>
    <dgm:cxn modelId="{3FA9B3A8-A6D8-4F82-9B88-58B82CFDD63A}" type="presOf" srcId="{F2390459-61C4-4AC7-8BDE-5E4C12E2CE15}" destId="{22B1713F-0EB9-421E-9F05-3EF356492CD3}" srcOrd="0" destOrd="0" presId="urn:microsoft.com/office/officeart/2018/2/layout/IconLabelList"/>
    <dgm:cxn modelId="{95ADD58A-9F5C-4D7D-B4DC-EC8EDBC2D930}" type="presParOf" srcId="{04DEDA53-66C5-4415-AB9D-F2101FC837B3}" destId="{477BCCAF-ED62-488E-A310-201492CD1657}" srcOrd="0" destOrd="0" presId="urn:microsoft.com/office/officeart/2018/2/layout/IconLabelList"/>
    <dgm:cxn modelId="{1E3535D3-B9F6-4774-8258-0559DED2253A}" type="presParOf" srcId="{477BCCAF-ED62-488E-A310-201492CD1657}" destId="{A76E8FB7-F571-472D-949F-A93B7904A425}" srcOrd="0" destOrd="0" presId="urn:microsoft.com/office/officeart/2018/2/layout/IconLabelList"/>
    <dgm:cxn modelId="{A3114FB4-67CD-446C-923E-5D182A63B2C7}" type="presParOf" srcId="{477BCCAF-ED62-488E-A310-201492CD1657}" destId="{87DCAEB7-B271-4CC7-9014-D682278ABC07}" srcOrd="1" destOrd="0" presId="urn:microsoft.com/office/officeart/2018/2/layout/IconLabelList"/>
    <dgm:cxn modelId="{E1565929-2659-462E-BF9C-F60816AF013E}" type="presParOf" srcId="{477BCCAF-ED62-488E-A310-201492CD1657}" destId="{22B1713F-0EB9-421E-9F05-3EF356492C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B4D201-2A5E-4827-B962-9C3E26FEC43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C73CCA0-DC7B-44B8-9B31-42EBEDFDB1F9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Vías</a:t>
          </a:r>
        </a:p>
      </dgm:t>
    </dgm:pt>
    <dgm:pt modelId="{265C2ED8-6664-4F33-B6F2-4FF4BBE1A11A}" type="parTrans" cxnId="{F0BBBF2D-913D-4C02-848A-F0651F95DC93}">
      <dgm:prSet/>
      <dgm:spPr/>
      <dgm:t>
        <a:bodyPr/>
        <a:lstStyle/>
        <a:p>
          <a:endParaRPr lang="es-CO"/>
        </a:p>
      </dgm:t>
    </dgm:pt>
    <dgm:pt modelId="{9F1776E7-B639-49D9-B254-FE1A5F676FA7}" type="sibTrans" cxnId="{F0BBBF2D-913D-4C02-848A-F0651F95DC93}">
      <dgm:prSet/>
      <dgm:spPr/>
      <dgm:t>
        <a:bodyPr/>
        <a:lstStyle/>
        <a:p>
          <a:endParaRPr lang="es-CO"/>
        </a:p>
      </dgm:t>
    </dgm:pt>
    <dgm:pt modelId="{04DEDA53-66C5-4415-AB9D-F2101FC837B3}" type="pres">
      <dgm:prSet presAssocID="{31B4D201-2A5E-4827-B962-9C3E26FEC433}" presName="root" presStyleCnt="0">
        <dgm:presLayoutVars>
          <dgm:dir/>
          <dgm:resizeHandles val="exact"/>
        </dgm:presLayoutVars>
      </dgm:prSet>
      <dgm:spPr/>
    </dgm:pt>
    <dgm:pt modelId="{E889C0ED-9E9E-458F-A0CB-6C7EF24D81C2}" type="pres">
      <dgm:prSet presAssocID="{6C73CCA0-DC7B-44B8-9B31-42EBEDFDB1F9}" presName="compNode" presStyleCnt="0"/>
      <dgm:spPr/>
    </dgm:pt>
    <dgm:pt modelId="{AF96E3F5-CB38-486C-8ECD-8FD822BE7104}" type="pres">
      <dgm:prSet presAssocID="{6C73CCA0-DC7B-44B8-9B31-42EBEDFDB1F9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ías del tren contorno"/>
        </a:ext>
      </dgm:extLst>
    </dgm:pt>
    <dgm:pt modelId="{DDA5298E-0C46-4106-9FE5-9CF73EF68797}" type="pres">
      <dgm:prSet presAssocID="{6C73CCA0-DC7B-44B8-9B31-42EBEDFDB1F9}" presName="spaceRect" presStyleCnt="0"/>
      <dgm:spPr/>
    </dgm:pt>
    <dgm:pt modelId="{01A6CD07-C154-4951-8411-FAFD9DC81E52}" type="pres">
      <dgm:prSet presAssocID="{6C73CCA0-DC7B-44B8-9B31-42EBEDFDB1F9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8F17E52B-2870-48E1-8BD5-CE1E2F11FC56}" type="presOf" srcId="{31B4D201-2A5E-4827-B962-9C3E26FEC433}" destId="{04DEDA53-66C5-4415-AB9D-F2101FC837B3}" srcOrd="0" destOrd="0" presId="urn:microsoft.com/office/officeart/2018/2/layout/IconLabelList"/>
    <dgm:cxn modelId="{F0BBBF2D-913D-4C02-848A-F0651F95DC93}" srcId="{31B4D201-2A5E-4827-B962-9C3E26FEC433}" destId="{6C73CCA0-DC7B-44B8-9B31-42EBEDFDB1F9}" srcOrd="0" destOrd="0" parTransId="{265C2ED8-6664-4F33-B6F2-4FF4BBE1A11A}" sibTransId="{9F1776E7-B639-49D9-B254-FE1A5F676FA7}"/>
    <dgm:cxn modelId="{0F2E56EF-83DA-407F-BF1A-0DAB69C15082}" type="presOf" srcId="{6C73CCA0-DC7B-44B8-9B31-42EBEDFDB1F9}" destId="{01A6CD07-C154-4951-8411-FAFD9DC81E52}" srcOrd="0" destOrd="0" presId="urn:microsoft.com/office/officeart/2018/2/layout/IconLabelList"/>
    <dgm:cxn modelId="{1C70A9F9-1D0E-4852-8F2B-C681B986FBBD}" type="presParOf" srcId="{04DEDA53-66C5-4415-AB9D-F2101FC837B3}" destId="{E889C0ED-9E9E-458F-A0CB-6C7EF24D81C2}" srcOrd="0" destOrd="0" presId="urn:microsoft.com/office/officeart/2018/2/layout/IconLabelList"/>
    <dgm:cxn modelId="{49D2D8A0-7A76-49D2-A0D3-3B5E90C889EB}" type="presParOf" srcId="{E889C0ED-9E9E-458F-A0CB-6C7EF24D81C2}" destId="{AF96E3F5-CB38-486C-8ECD-8FD822BE7104}" srcOrd="0" destOrd="0" presId="urn:microsoft.com/office/officeart/2018/2/layout/IconLabelList"/>
    <dgm:cxn modelId="{C7CDA9E8-D410-4DA5-A857-C6A1FCDA12CF}" type="presParOf" srcId="{E889C0ED-9E9E-458F-A0CB-6C7EF24D81C2}" destId="{DDA5298E-0C46-4106-9FE5-9CF73EF68797}" srcOrd="1" destOrd="0" presId="urn:microsoft.com/office/officeart/2018/2/layout/IconLabelList"/>
    <dgm:cxn modelId="{B6F771D0-25C2-4D0D-ACDC-61DBF8F99DCD}" type="presParOf" srcId="{E889C0ED-9E9E-458F-A0CB-6C7EF24D81C2}" destId="{01A6CD07-C154-4951-8411-FAFD9DC81E5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B4D201-2A5E-4827-B962-9C3E26FEC43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C73CCA0-DC7B-44B8-9B31-42EBEDFDB1F9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Drenajes</a:t>
          </a:r>
        </a:p>
      </dgm:t>
    </dgm:pt>
    <dgm:pt modelId="{265C2ED8-6664-4F33-B6F2-4FF4BBE1A11A}" type="parTrans" cxnId="{F0BBBF2D-913D-4C02-848A-F0651F95DC93}">
      <dgm:prSet/>
      <dgm:spPr/>
      <dgm:t>
        <a:bodyPr/>
        <a:lstStyle/>
        <a:p>
          <a:endParaRPr lang="es-CO"/>
        </a:p>
      </dgm:t>
    </dgm:pt>
    <dgm:pt modelId="{9F1776E7-B639-49D9-B254-FE1A5F676FA7}" type="sibTrans" cxnId="{F0BBBF2D-913D-4C02-848A-F0651F95DC93}">
      <dgm:prSet/>
      <dgm:spPr/>
      <dgm:t>
        <a:bodyPr/>
        <a:lstStyle/>
        <a:p>
          <a:endParaRPr lang="es-CO"/>
        </a:p>
      </dgm:t>
    </dgm:pt>
    <dgm:pt modelId="{04DEDA53-66C5-4415-AB9D-F2101FC837B3}" type="pres">
      <dgm:prSet presAssocID="{31B4D201-2A5E-4827-B962-9C3E26FEC433}" presName="root" presStyleCnt="0">
        <dgm:presLayoutVars>
          <dgm:dir/>
          <dgm:resizeHandles val="exact"/>
        </dgm:presLayoutVars>
      </dgm:prSet>
      <dgm:spPr/>
    </dgm:pt>
    <dgm:pt modelId="{E889C0ED-9E9E-458F-A0CB-6C7EF24D81C2}" type="pres">
      <dgm:prSet presAssocID="{6C73CCA0-DC7B-44B8-9B31-42EBEDFDB1F9}" presName="compNode" presStyleCnt="0"/>
      <dgm:spPr/>
    </dgm:pt>
    <dgm:pt modelId="{AF96E3F5-CB38-486C-8ECD-8FD822BE7104}" type="pres">
      <dgm:prSet presAssocID="{6C73CCA0-DC7B-44B8-9B31-42EBEDFDB1F9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da con relleno sólido"/>
        </a:ext>
      </dgm:extLst>
    </dgm:pt>
    <dgm:pt modelId="{DDA5298E-0C46-4106-9FE5-9CF73EF68797}" type="pres">
      <dgm:prSet presAssocID="{6C73CCA0-DC7B-44B8-9B31-42EBEDFDB1F9}" presName="spaceRect" presStyleCnt="0"/>
      <dgm:spPr/>
    </dgm:pt>
    <dgm:pt modelId="{01A6CD07-C154-4951-8411-FAFD9DC81E52}" type="pres">
      <dgm:prSet presAssocID="{6C73CCA0-DC7B-44B8-9B31-42EBEDFDB1F9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8F17E52B-2870-48E1-8BD5-CE1E2F11FC56}" type="presOf" srcId="{31B4D201-2A5E-4827-B962-9C3E26FEC433}" destId="{04DEDA53-66C5-4415-AB9D-F2101FC837B3}" srcOrd="0" destOrd="0" presId="urn:microsoft.com/office/officeart/2018/2/layout/IconLabelList"/>
    <dgm:cxn modelId="{F0BBBF2D-913D-4C02-848A-F0651F95DC93}" srcId="{31B4D201-2A5E-4827-B962-9C3E26FEC433}" destId="{6C73CCA0-DC7B-44B8-9B31-42EBEDFDB1F9}" srcOrd="0" destOrd="0" parTransId="{265C2ED8-6664-4F33-B6F2-4FF4BBE1A11A}" sibTransId="{9F1776E7-B639-49D9-B254-FE1A5F676FA7}"/>
    <dgm:cxn modelId="{0F2E56EF-83DA-407F-BF1A-0DAB69C15082}" type="presOf" srcId="{6C73CCA0-DC7B-44B8-9B31-42EBEDFDB1F9}" destId="{01A6CD07-C154-4951-8411-FAFD9DC81E52}" srcOrd="0" destOrd="0" presId="urn:microsoft.com/office/officeart/2018/2/layout/IconLabelList"/>
    <dgm:cxn modelId="{1C70A9F9-1D0E-4852-8F2B-C681B986FBBD}" type="presParOf" srcId="{04DEDA53-66C5-4415-AB9D-F2101FC837B3}" destId="{E889C0ED-9E9E-458F-A0CB-6C7EF24D81C2}" srcOrd="0" destOrd="0" presId="urn:microsoft.com/office/officeart/2018/2/layout/IconLabelList"/>
    <dgm:cxn modelId="{49D2D8A0-7A76-49D2-A0D3-3B5E90C889EB}" type="presParOf" srcId="{E889C0ED-9E9E-458F-A0CB-6C7EF24D81C2}" destId="{AF96E3F5-CB38-486C-8ECD-8FD822BE7104}" srcOrd="0" destOrd="0" presId="urn:microsoft.com/office/officeart/2018/2/layout/IconLabelList"/>
    <dgm:cxn modelId="{C7CDA9E8-D410-4DA5-A857-C6A1FCDA12CF}" type="presParOf" srcId="{E889C0ED-9E9E-458F-A0CB-6C7EF24D81C2}" destId="{DDA5298E-0C46-4106-9FE5-9CF73EF68797}" srcOrd="1" destOrd="0" presId="urn:microsoft.com/office/officeart/2018/2/layout/IconLabelList"/>
    <dgm:cxn modelId="{B6F771D0-25C2-4D0D-ACDC-61DBF8F99DCD}" type="presParOf" srcId="{E889C0ED-9E9E-458F-A0CB-6C7EF24D81C2}" destId="{01A6CD07-C154-4951-8411-FAFD9DC81E5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C03B0D-0EA2-4FCE-8C4C-B10EEC336E6B}" type="doc">
      <dgm:prSet loTypeId="urn:microsoft.com/office/officeart/2018/2/layout/IconLabelList" loCatId="icon" qsTypeId="urn:microsoft.com/office/officeart/2005/8/quickstyle/simple3" qsCatId="simple" csTypeId="urn:microsoft.com/office/officeart/2005/8/colors/colorful3" csCatId="colorful" phldr="1"/>
      <dgm:spPr/>
    </dgm:pt>
    <dgm:pt modelId="{32EBC9BA-08A0-48F8-BB21-2401FBF53D37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Definición de núcleos de conservación a conectar</a:t>
          </a:r>
        </a:p>
      </dgm:t>
    </dgm:pt>
    <dgm:pt modelId="{7840E10C-6384-4E86-A392-F207364EFCB0}" type="parTrans" cxnId="{BC8F8CD7-85F1-4D38-8526-2CA47C3E48FC}">
      <dgm:prSet/>
      <dgm:spPr/>
      <dgm:t>
        <a:bodyPr/>
        <a:lstStyle/>
        <a:p>
          <a:endParaRPr lang="es-CO"/>
        </a:p>
      </dgm:t>
    </dgm:pt>
    <dgm:pt modelId="{B1DA4B35-C408-4AE8-9701-308974772801}" type="sibTrans" cxnId="{BC8F8CD7-85F1-4D38-8526-2CA47C3E48FC}">
      <dgm:prSet/>
      <dgm:spPr/>
      <dgm:t>
        <a:bodyPr/>
        <a:lstStyle/>
        <a:p>
          <a:endParaRPr lang="es-CO"/>
        </a:p>
      </dgm:t>
    </dgm:pt>
    <dgm:pt modelId="{E11C6D9C-7A75-4487-9E92-646BD665473B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Elaboración del mapa de fricción para el desplazamiento de organismos</a:t>
          </a:r>
        </a:p>
      </dgm:t>
    </dgm:pt>
    <dgm:pt modelId="{5D89979E-F219-462A-B305-B76C8B0FC036}" type="parTrans" cxnId="{D99F96C0-9241-426F-B80F-172E0EB48CB7}">
      <dgm:prSet/>
      <dgm:spPr/>
      <dgm:t>
        <a:bodyPr/>
        <a:lstStyle/>
        <a:p>
          <a:endParaRPr lang="es-CO"/>
        </a:p>
      </dgm:t>
    </dgm:pt>
    <dgm:pt modelId="{13E1BF10-284E-4E6B-8E5B-EFA154BE9BFB}" type="sibTrans" cxnId="{D99F96C0-9241-426F-B80F-172E0EB48CB7}">
      <dgm:prSet/>
      <dgm:spPr/>
      <dgm:t>
        <a:bodyPr/>
        <a:lstStyle/>
        <a:p>
          <a:endParaRPr lang="es-CO"/>
        </a:p>
      </dgm:t>
    </dgm:pt>
    <dgm:pt modelId="{91B7241A-18CB-4125-B45C-98CB9CDF64BD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/>
            <a:t>Modelamiento de la red de conectividad ecológica estructural</a:t>
          </a:r>
        </a:p>
      </dgm:t>
    </dgm:pt>
    <dgm:pt modelId="{58ECE845-69EC-49D3-BD63-9A34A9B4072B}" type="parTrans" cxnId="{FF4566C8-31AA-4718-A3F6-77A7DD5BF2D1}">
      <dgm:prSet/>
      <dgm:spPr/>
      <dgm:t>
        <a:bodyPr/>
        <a:lstStyle/>
        <a:p>
          <a:endParaRPr lang="es-CO"/>
        </a:p>
      </dgm:t>
    </dgm:pt>
    <dgm:pt modelId="{11BB9900-DEC2-4792-B79A-99A086FD5735}" type="sibTrans" cxnId="{FF4566C8-31AA-4718-A3F6-77A7DD5BF2D1}">
      <dgm:prSet/>
      <dgm:spPr/>
      <dgm:t>
        <a:bodyPr/>
        <a:lstStyle/>
        <a:p>
          <a:endParaRPr lang="es-CO"/>
        </a:p>
      </dgm:t>
    </dgm:pt>
    <dgm:pt modelId="{D2256B21-CA3A-46B3-B887-87B253D8A5E8}" type="pres">
      <dgm:prSet presAssocID="{B0C03B0D-0EA2-4FCE-8C4C-B10EEC336E6B}" presName="root" presStyleCnt="0">
        <dgm:presLayoutVars>
          <dgm:dir/>
          <dgm:resizeHandles val="exact"/>
        </dgm:presLayoutVars>
      </dgm:prSet>
      <dgm:spPr/>
    </dgm:pt>
    <dgm:pt modelId="{5B86A074-F13B-4A8C-8497-6B1195EB7C57}" type="pres">
      <dgm:prSet presAssocID="{32EBC9BA-08A0-48F8-BB21-2401FBF53D37}" presName="compNode" presStyleCnt="0"/>
      <dgm:spPr/>
    </dgm:pt>
    <dgm:pt modelId="{E16C7462-C262-4173-AFA8-763A8479C2C8}" type="pres">
      <dgm:prSet presAssocID="{32EBC9BA-08A0-48F8-BB21-2401FBF53D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N"/>
        </a:ext>
      </dgm:extLst>
    </dgm:pt>
    <dgm:pt modelId="{BBED093F-823A-4AFB-9203-F661DA94B60B}" type="pres">
      <dgm:prSet presAssocID="{32EBC9BA-08A0-48F8-BB21-2401FBF53D37}" presName="spaceRect" presStyleCnt="0"/>
      <dgm:spPr/>
    </dgm:pt>
    <dgm:pt modelId="{1FED3599-326D-4CC9-978E-16FEB7ABDD7A}" type="pres">
      <dgm:prSet presAssocID="{32EBC9BA-08A0-48F8-BB21-2401FBF53D37}" presName="textRect" presStyleLbl="revTx" presStyleIdx="0" presStyleCnt="3">
        <dgm:presLayoutVars>
          <dgm:chMax val="1"/>
          <dgm:chPref val="1"/>
        </dgm:presLayoutVars>
      </dgm:prSet>
      <dgm:spPr/>
    </dgm:pt>
    <dgm:pt modelId="{E33266FB-A49D-4327-B488-294DF3686E96}" type="pres">
      <dgm:prSet presAssocID="{B1DA4B35-C408-4AE8-9701-308974772801}" presName="sibTrans" presStyleCnt="0"/>
      <dgm:spPr/>
    </dgm:pt>
    <dgm:pt modelId="{0F4E0D81-831B-4607-9F8C-F27B20F675CC}" type="pres">
      <dgm:prSet presAssocID="{E11C6D9C-7A75-4487-9E92-646BD665473B}" presName="compNode" presStyleCnt="0"/>
      <dgm:spPr/>
    </dgm:pt>
    <dgm:pt modelId="{C0C8B42A-17BC-4015-8DFB-71686F655D44}" type="pres">
      <dgm:prSet presAssocID="{E11C6D9C-7A75-4487-9E92-646BD66547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08833E6B-E41E-4283-BE98-FC23DDCBD86E}" type="pres">
      <dgm:prSet presAssocID="{E11C6D9C-7A75-4487-9E92-646BD665473B}" presName="spaceRect" presStyleCnt="0"/>
      <dgm:spPr/>
    </dgm:pt>
    <dgm:pt modelId="{85DBD5FB-4C6B-4EB7-A445-38AC7C22FA34}" type="pres">
      <dgm:prSet presAssocID="{E11C6D9C-7A75-4487-9E92-646BD665473B}" presName="textRect" presStyleLbl="revTx" presStyleIdx="1" presStyleCnt="3">
        <dgm:presLayoutVars>
          <dgm:chMax val="1"/>
          <dgm:chPref val="1"/>
        </dgm:presLayoutVars>
      </dgm:prSet>
      <dgm:spPr/>
    </dgm:pt>
    <dgm:pt modelId="{9C54B2E2-6E15-4E94-9849-7B20BDFE5C8D}" type="pres">
      <dgm:prSet presAssocID="{13E1BF10-284E-4E6B-8E5B-EFA154BE9BFB}" presName="sibTrans" presStyleCnt="0"/>
      <dgm:spPr/>
    </dgm:pt>
    <dgm:pt modelId="{D353D762-4519-4DE2-AEC3-DDECB7A7BC89}" type="pres">
      <dgm:prSet presAssocID="{91B7241A-18CB-4125-B45C-98CB9CDF64BD}" presName="compNode" presStyleCnt="0"/>
      <dgm:spPr/>
    </dgm:pt>
    <dgm:pt modelId="{6ACBBF9F-E86E-4AEE-A5BB-C63DCEC43ECC}" type="pres">
      <dgm:prSet presAssocID="{91B7241A-18CB-4125-B45C-98CB9CDF64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F33D67E-4AC3-4931-89CB-15C7419B4801}" type="pres">
      <dgm:prSet presAssocID="{91B7241A-18CB-4125-B45C-98CB9CDF64BD}" presName="spaceRect" presStyleCnt="0"/>
      <dgm:spPr/>
    </dgm:pt>
    <dgm:pt modelId="{0E256182-0593-4631-A8E0-EC3E2E7592E8}" type="pres">
      <dgm:prSet presAssocID="{91B7241A-18CB-4125-B45C-98CB9CDF64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8493C1B-998E-4B91-AF61-FFB67CA52041}" type="presOf" srcId="{91B7241A-18CB-4125-B45C-98CB9CDF64BD}" destId="{0E256182-0593-4631-A8E0-EC3E2E7592E8}" srcOrd="0" destOrd="0" presId="urn:microsoft.com/office/officeart/2018/2/layout/IconLabelList"/>
    <dgm:cxn modelId="{53701F43-8021-4214-91DB-F4CA44786A39}" type="presOf" srcId="{B0C03B0D-0EA2-4FCE-8C4C-B10EEC336E6B}" destId="{D2256B21-CA3A-46B3-B887-87B253D8A5E8}" srcOrd="0" destOrd="0" presId="urn:microsoft.com/office/officeart/2018/2/layout/IconLabelList"/>
    <dgm:cxn modelId="{38033596-DC5B-4465-8B2D-E434B6417963}" type="presOf" srcId="{32EBC9BA-08A0-48F8-BB21-2401FBF53D37}" destId="{1FED3599-326D-4CC9-978E-16FEB7ABDD7A}" srcOrd="0" destOrd="0" presId="urn:microsoft.com/office/officeart/2018/2/layout/IconLabelList"/>
    <dgm:cxn modelId="{D99F96C0-9241-426F-B80F-172E0EB48CB7}" srcId="{B0C03B0D-0EA2-4FCE-8C4C-B10EEC336E6B}" destId="{E11C6D9C-7A75-4487-9E92-646BD665473B}" srcOrd="1" destOrd="0" parTransId="{5D89979E-F219-462A-B305-B76C8B0FC036}" sibTransId="{13E1BF10-284E-4E6B-8E5B-EFA154BE9BFB}"/>
    <dgm:cxn modelId="{3E765FC3-4D20-4C67-8C71-65651B3ACCD1}" type="presOf" srcId="{E11C6D9C-7A75-4487-9E92-646BD665473B}" destId="{85DBD5FB-4C6B-4EB7-A445-38AC7C22FA34}" srcOrd="0" destOrd="0" presId="urn:microsoft.com/office/officeart/2018/2/layout/IconLabelList"/>
    <dgm:cxn modelId="{FF4566C8-31AA-4718-A3F6-77A7DD5BF2D1}" srcId="{B0C03B0D-0EA2-4FCE-8C4C-B10EEC336E6B}" destId="{91B7241A-18CB-4125-B45C-98CB9CDF64BD}" srcOrd="2" destOrd="0" parTransId="{58ECE845-69EC-49D3-BD63-9A34A9B4072B}" sibTransId="{11BB9900-DEC2-4792-B79A-99A086FD5735}"/>
    <dgm:cxn modelId="{BC8F8CD7-85F1-4D38-8526-2CA47C3E48FC}" srcId="{B0C03B0D-0EA2-4FCE-8C4C-B10EEC336E6B}" destId="{32EBC9BA-08A0-48F8-BB21-2401FBF53D37}" srcOrd="0" destOrd="0" parTransId="{7840E10C-6384-4E86-A392-F207364EFCB0}" sibTransId="{B1DA4B35-C408-4AE8-9701-308974772801}"/>
    <dgm:cxn modelId="{6CC3F8DF-5132-4BDD-A513-F94B009B8B56}" type="presParOf" srcId="{D2256B21-CA3A-46B3-B887-87B253D8A5E8}" destId="{5B86A074-F13B-4A8C-8497-6B1195EB7C57}" srcOrd="0" destOrd="0" presId="urn:microsoft.com/office/officeart/2018/2/layout/IconLabelList"/>
    <dgm:cxn modelId="{8061EF85-F0F4-46A6-BF0C-C98BB55539DD}" type="presParOf" srcId="{5B86A074-F13B-4A8C-8497-6B1195EB7C57}" destId="{E16C7462-C262-4173-AFA8-763A8479C2C8}" srcOrd="0" destOrd="0" presId="urn:microsoft.com/office/officeart/2018/2/layout/IconLabelList"/>
    <dgm:cxn modelId="{64FBFFF3-0EEB-4289-B5B6-25C4F1DD1EBF}" type="presParOf" srcId="{5B86A074-F13B-4A8C-8497-6B1195EB7C57}" destId="{BBED093F-823A-4AFB-9203-F661DA94B60B}" srcOrd="1" destOrd="0" presId="urn:microsoft.com/office/officeart/2018/2/layout/IconLabelList"/>
    <dgm:cxn modelId="{FF2262AB-C533-4877-9517-CBF2FA3D3137}" type="presParOf" srcId="{5B86A074-F13B-4A8C-8497-6B1195EB7C57}" destId="{1FED3599-326D-4CC9-978E-16FEB7ABDD7A}" srcOrd="2" destOrd="0" presId="urn:microsoft.com/office/officeart/2018/2/layout/IconLabelList"/>
    <dgm:cxn modelId="{3B2DDF88-E578-49C9-A034-266DCC82B40E}" type="presParOf" srcId="{D2256B21-CA3A-46B3-B887-87B253D8A5E8}" destId="{E33266FB-A49D-4327-B488-294DF3686E96}" srcOrd="1" destOrd="0" presId="urn:microsoft.com/office/officeart/2018/2/layout/IconLabelList"/>
    <dgm:cxn modelId="{75B88AAC-1F14-48E3-AC0C-025DACE35043}" type="presParOf" srcId="{D2256B21-CA3A-46B3-B887-87B253D8A5E8}" destId="{0F4E0D81-831B-4607-9F8C-F27B20F675CC}" srcOrd="2" destOrd="0" presId="urn:microsoft.com/office/officeart/2018/2/layout/IconLabelList"/>
    <dgm:cxn modelId="{F59A42CE-550D-46D6-B868-A51EF74F86AA}" type="presParOf" srcId="{0F4E0D81-831B-4607-9F8C-F27B20F675CC}" destId="{C0C8B42A-17BC-4015-8DFB-71686F655D44}" srcOrd="0" destOrd="0" presId="urn:microsoft.com/office/officeart/2018/2/layout/IconLabelList"/>
    <dgm:cxn modelId="{CA8F7A38-2B44-4BDB-8F30-10C8CACEEB79}" type="presParOf" srcId="{0F4E0D81-831B-4607-9F8C-F27B20F675CC}" destId="{08833E6B-E41E-4283-BE98-FC23DDCBD86E}" srcOrd="1" destOrd="0" presId="urn:microsoft.com/office/officeart/2018/2/layout/IconLabelList"/>
    <dgm:cxn modelId="{CCF2302C-C456-45E4-B97D-1D469AA891FF}" type="presParOf" srcId="{0F4E0D81-831B-4607-9F8C-F27B20F675CC}" destId="{85DBD5FB-4C6B-4EB7-A445-38AC7C22FA34}" srcOrd="2" destOrd="0" presId="urn:microsoft.com/office/officeart/2018/2/layout/IconLabelList"/>
    <dgm:cxn modelId="{8CA0DE8B-FD0E-432A-AE92-7016F4A98E60}" type="presParOf" srcId="{D2256B21-CA3A-46B3-B887-87B253D8A5E8}" destId="{9C54B2E2-6E15-4E94-9849-7B20BDFE5C8D}" srcOrd="3" destOrd="0" presId="urn:microsoft.com/office/officeart/2018/2/layout/IconLabelList"/>
    <dgm:cxn modelId="{2B80A203-C0BF-4F10-A50D-5262BF90AB77}" type="presParOf" srcId="{D2256B21-CA3A-46B3-B887-87B253D8A5E8}" destId="{D353D762-4519-4DE2-AEC3-DDECB7A7BC89}" srcOrd="4" destOrd="0" presId="urn:microsoft.com/office/officeart/2018/2/layout/IconLabelList"/>
    <dgm:cxn modelId="{01BBDD86-2611-456D-A211-49564891ADF3}" type="presParOf" srcId="{D353D762-4519-4DE2-AEC3-DDECB7A7BC89}" destId="{6ACBBF9F-E86E-4AEE-A5BB-C63DCEC43ECC}" srcOrd="0" destOrd="0" presId="urn:microsoft.com/office/officeart/2018/2/layout/IconLabelList"/>
    <dgm:cxn modelId="{B9210C5F-66A0-41F3-AA50-B291644711F1}" type="presParOf" srcId="{D353D762-4519-4DE2-AEC3-DDECB7A7BC89}" destId="{AF33D67E-4AC3-4931-89CB-15C7419B4801}" srcOrd="1" destOrd="0" presId="urn:microsoft.com/office/officeart/2018/2/layout/IconLabelList"/>
    <dgm:cxn modelId="{CD401995-4845-4355-A53D-7B6C1FD7E2E4}" type="presParOf" srcId="{D353D762-4519-4DE2-AEC3-DDECB7A7BC89}" destId="{0E256182-0593-4631-A8E0-EC3E2E7592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7C10A95-ECC0-43A8-A097-3AB9236A90C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4DB6EC0-F1C3-4ED3-A4A0-4A76C5656F51}">
      <dgm:prSet phldrT="[Texto]"/>
      <dgm:spPr/>
      <dgm:t>
        <a:bodyPr/>
        <a:lstStyle/>
        <a:p>
          <a:r>
            <a:rPr lang="es-CO" dirty="0"/>
            <a:t>Superficie de fricción</a:t>
          </a:r>
        </a:p>
      </dgm:t>
    </dgm:pt>
    <dgm:pt modelId="{49C3B398-D8E8-4840-BF7C-B315C7FB396E}" type="parTrans" cxnId="{CD43C72E-FBD7-4458-98A1-BDF950FC5B5B}">
      <dgm:prSet/>
      <dgm:spPr/>
      <dgm:t>
        <a:bodyPr/>
        <a:lstStyle/>
        <a:p>
          <a:endParaRPr lang="es-CO"/>
        </a:p>
      </dgm:t>
    </dgm:pt>
    <dgm:pt modelId="{2D53D2EC-59A2-44F3-8236-DD0B6BC6A291}" type="sibTrans" cxnId="{CD43C72E-FBD7-4458-98A1-BDF950FC5B5B}">
      <dgm:prSet/>
      <dgm:spPr/>
      <dgm:t>
        <a:bodyPr/>
        <a:lstStyle/>
        <a:p>
          <a:endParaRPr lang="es-CO"/>
        </a:p>
      </dgm:t>
    </dgm:pt>
    <dgm:pt modelId="{F322E5EF-1134-4558-94F3-A4D02285F000}">
      <dgm:prSet phldrT="[Texto]"/>
      <dgm:spPr/>
      <dgm:t>
        <a:bodyPr/>
        <a:lstStyle/>
        <a:p>
          <a:r>
            <a:rPr lang="es-CO" dirty="0"/>
            <a:t>Coberturas</a:t>
          </a:r>
        </a:p>
      </dgm:t>
    </dgm:pt>
    <dgm:pt modelId="{032231F2-52D4-42F4-9C29-DAAFD23A0A0E}" type="parTrans" cxnId="{5D8D0DF1-99A3-42FC-8D74-5E48EBA28EFD}">
      <dgm:prSet/>
      <dgm:spPr/>
      <dgm:t>
        <a:bodyPr/>
        <a:lstStyle/>
        <a:p>
          <a:endParaRPr lang="es-CO"/>
        </a:p>
      </dgm:t>
    </dgm:pt>
    <dgm:pt modelId="{2FB84243-D56B-4566-A7DF-8B7170DC64D5}" type="sibTrans" cxnId="{5D8D0DF1-99A3-42FC-8D74-5E48EBA28EFD}">
      <dgm:prSet/>
      <dgm:spPr/>
      <dgm:t>
        <a:bodyPr/>
        <a:lstStyle/>
        <a:p>
          <a:endParaRPr lang="es-CO"/>
        </a:p>
      </dgm:t>
    </dgm:pt>
    <dgm:pt modelId="{0F5F84B1-B43B-43F2-B8A0-E581B6783063}">
      <dgm:prSet phldrT="[Texto]"/>
      <dgm:spPr/>
      <dgm:t>
        <a:bodyPr/>
        <a:lstStyle/>
        <a:p>
          <a:r>
            <a:rPr lang="es-CO" dirty="0"/>
            <a:t>Bosques, plantación forestal y vegetación secundaria </a:t>
          </a:r>
        </a:p>
      </dgm:t>
    </dgm:pt>
    <dgm:pt modelId="{5A42C238-3077-44DC-B0B1-17BF4BD10BB6}" type="parTrans" cxnId="{6858FA78-89AB-4FC7-A144-975DE271FE7B}">
      <dgm:prSet/>
      <dgm:spPr/>
      <dgm:t>
        <a:bodyPr/>
        <a:lstStyle/>
        <a:p>
          <a:endParaRPr lang="es-CO"/>
        </a:p>
      </dgm:t>
    </dgm:pt>
    <dgm:pt modelId="{B3123E5F-26C0-49B1-9BAD-CC94732E9113}" type="sibTrans" cxnId="{6858FA78-89AB-4FC7-A144-975DE271FE7B}">
      <dgm:prSet/>
      <dgm:spPr/>
      <dgm:t>
        <a:bodyPr/>
        <a:lstStyle/>
        <a:p>
          <a:endParaRPr lang="es-CO"/>
        </a:p>
      </dgm:t>
    </dgm:pt>
    <dgm:pt modelId="{D7C15295-5AC9-46D8-8B63-0534F14BA66C}">
      <dgm:prSet phldrT="[Texto]"/>
      <dgm:spPr/>
      <dgm:t>
        <a:bodyPr/>
        <a:lstStyle/>
        <a:p>
          <a:r>
            <a:rPr lang="es-CO" dirty="0"/>
            <a:t>Pastos y mosaicos (excepto pastos limpios)</a:t>
          </a:r>
        </a:p>
      </dgm:t>
    </dgm:pt>
    <dgm:pt modelId="{23F6CDF1-41BD-4522-8AC6-0A907E503AB7}" type="parTrans" cxnId="{98719F6D-7B3B-49D4-9B97-67794ABB7A2A}">
      <dgm:prSet/>
      <dgm:spPr/>
      <dgm:t>
        <a:bodyPr/>
        <a:lstStyle/>
        <a:p>
          <a:endParaRPr lang="es-CO"/>
        </a:p>
      </dgm:t>
    </dgm:pt>
    <dgm:pt modelId="{DFD3EC30-9B9C-4D57-85FB-D0B090F23A5E}" type="sibTrans" cxnId="{98719F6D-7B3B-49D4-9B97-67794ABB7A2A}">
      <dgm:prSet/>
      <dgm:spPr/>
      <dgm:t>
        <a:bodyPr/>
        <a:lstStyle/>
        <a:p>
          <a:endParaRPr lang="es-CO"/>
        </a:p>
      </dgm:t>
    </dgm:pt>
    <dgm:pt modelId="{16EE8CA9-DA13-43F7-AE54-873781A7A9B0}">
      <dgm:prSet phldrT="[Texto]"/>
      <dgm:spPr/>
      <dgm:t>
        <a:bodyPr/>
        <a:lstStyle/>
        <a:p>
          <a:r>
            <a:rPr lang="es-CO" dirty="0"/>
            <a:t>Distancia a vías</a:t>
          </a:r>
        </a:p>
      </dgm:t>
    </dgm:pt>
    <dgm:pt modelId="{3CB7C662-DC58-4078-943A-FE1A6800A001}" type="parTrans" cxnId="{47D71183-60A5-47B1-BBC1-D1B72F995CCB}">
      <dgm:prSet/>
      <dgm:spPr/>
      <dgm:t>
        <a:bodyPr/>
        <a:lstStyle/>
        <a:p>
          <a:endParaRPr lang="es-CO"/>
        </a:p>
      </dgm:t>
    </dgm:pt>
    <dgm:pt modelId="{611BDC4E-61E7-45E4-9466-1383BFC7D9CA}" type="sibTrans" cxnId="{47D71183-60A5-47B1-BBC1-D1B72F995CCB}">
      <dgm:prSet/>
      <dgm:spPr/>
      <dgm:t>
        <a:bodyPr/>
        <a:lstStyle/>
        <a:p>
          <a:endParaRPr lang="es-CO"/>
        </a:p>
      </dgm:t>
    </dgm:pt>
    <dgm:pt modelId="{267F58AB-87C9-4EE7-899B-12E6264B6EE0}">
      <dgm:prSet phldrT="[Texto]"/>
      <dgm:spPr/>
      <dgm:t>
        <a:bodyPr/>
        <a:lstStyle/>
        <a:p>
          <a:r>
            <a:rPr lang="es-CO" dirty="0"/>
            <a:t>Distancia a drenajes</a:t>
          </a:r>
        </a:p>
      </dgm:t>
    </dgm:pt>
    <dgm:pt modelId="{E2675B3D-5286-4370-B9D3-C858B3A4BC14}" type="parTrans" cxnId="{383070D0-985F-4547-AEE6-1CE7FBBC83E9}">
      <dgm:prSet/>
      <dgm:spPr/>
      <dgm:t>
        <a:bodyPr/>
        <a:lstStyle/>
        <a:p>
          <a:endParaRPr lang="es-CO"/>
        </a:p>
      </dgm:t>
    </dgm:pt>
    <dgm:pt modelId="{2BCC0596-F8C1-4510-969B-FF8C9698DD16}" type="sibTrans" cxnId="{383070D0-985F-4547-AEE6-1CE7FBBC83E9}">
      <dgm:prSet/>
      <dgm:spPr/>
      <dgm:t>
        <a:bodyPr/>
        <a:lstStyle/>
        <a:p>
          <a:endParaRPr lang="es-CO"/>
        </a:p>
      </dgm:t>
    </dgm:pt>
    <dgm:pt modelId="{570E8CA7-294C-4929-B02F-882A2FE72748}">
      <dgm:prSet phldrT="[Texto]"/>
      <dgm:spPr/>
      <dgm:t>
        <a:bodyPr/>
        <a:lstStyle/>
        <a:p>
          <a:r>
            <a:rPr lang="es-CO" dirty="0"/>
            <a:t>Áreas núcleo</a:t>
          </a:r>
        </a:p>
      </dgm:t>
    </dgm:pt>
    <dgm:pt modelId="{B9F36321-2282-4BC4-AA44-43D695A1AEE5}" type="parTrans" cxnId="{42FB8DA8-CB92-445C-A873-991BE9A93203}">
      <dgm:prSet/>
      <dgm:spPr/>
      <dgm:t>
        <a:bodyPr/>
        <a:lstStyle/>
        <a:p>
          <a:endParaRPr lang="es-CO"/>
        </a:p>
      </dgm:t>
    </dgm:pt>
    <dgm:pt modelId="{9B0F97C5-7846-4BA5-BCE9-A37E84FC5B6E}" type="sibTrans" cxnId="{42FB8DA8-CB92-445C-A873-991BE9A93203}">
      <dgm:prSet/>
      <dgm:spPr/>
      <dgm:t>
        <a:bodyPr/>
        <a:lstStyle/>
        <a:p>
          <a:endParaRPr lang="es-CO"/>
        </a:p>
      </dgm:t>
    </dgm:pt>
    <dgm:pt modelId="{AC8B6855-7482-450B-9E5E-75BBCFE213BA}">
      <dgm:prSet phldrT="[Texto]"/>
      <dgm:spPr/>
      <dgm:t>
        <a:bodyPr/>
        <a:lstStyle/>
        <a:p>
          <a:r>
            <a:rPr lang="es-CO" dirty="0"/>
            <a:t>Pastos limpios, zonas industriales, tejido urbano continuo y discontinuo, instalaciones recreativas y tierras desnudas</a:t>
          </a:r>
        </a:p>
      </dgm:t>
    </dgm:pt>
    <dgm:pt modelId="{0A265C99-2F94-4EDC-BC5A-F9663550C495}" type="parTrans" cxnId="{71C712EC-0850-483E-9018-AC30872A46B3}">
      <dgm:prSet/>
      <dgm:spPr/>
      <dgm:t>
        <a:bodyPr/>
        <a:lstStyle/>
        <a:p>
          <a:endParaRPr lang="es-CO"/>
        </a:p>
      </dgm:t>
    </dgm:pt>
    <dgm:pt modelId="{75E0482B-DE35-4516-968E-F9CF34897909}" type="sibTrans" cxnId="{71C712EC-0850-483E-9018-AC30872A46B3}">
      <dgm:prSet/>
      <dgm:spPr/>
      <dgm:t>
        <a:bodyPr/>
        <a:lstStyle/>
        <a:p>
          <a:endParaRPr lang="es-CO"/>
        </a:p>
      </dgm:t>
    </dgm:pt>
    <dgm:pt modelId="{80F5CB5A-39E2-40BC-81FC-1F27A2CC8F03}">
      <dgm:prSet phldrT="[Texto]"/>
      <dgm:spPr/>
      <dgm:t>
        <a:bodyPr/>
        <a:lstStyle/>
        <a:p>
          <a:r>
            <a:rPr lang="es-CO" dirty="0"/>
            <a:t>Entre 0 y 100m</a:t>
          </a:r>
        </a:p>
      </dgm:t>
    </dgm:pt>
    <dgm:pt modelId="{77553E29-448E-4AC4-8BD8-65338CD5B1B7}" type="parTrans" cxnId="{1DBA8478-7793-4E1A-8DFF-5FE745844BDB}">
      <dgm:prSet/>
      <dgm:spPr/>
      <dgm:t>
        <a:bodyPr/>
        <a:lstStyle/>
        <a:p>
          <a:endParaRPr lang="es-CO"/>
        </a:p>
      </dgm:t>
    </dgm:pt>
    <dgm:pt modelId="{165092C0-C7F2-4437-9C72-58AB35A98EBB}" type="sibTrans" cxnId="{1DBA8478-7793-4E1A-8DFF-5FE745844BDB}">
      <dgm:prSet/>
      <dgm:spPr/>
      <dgm:t>
        <a:bodyPr/>
        <a:lstStyle/>
        <a:p>
          <a:endParaRPr lang="es-CO"/>
        </a:p>
      </dgm:t>
    </dgm:pt>
    <dgm:pt modelId="{3DDCD193-95FD-4F6E-9905-25CA8C99C532}">
      <dgm:prSet phldrT="[Texto]"/>
      <dgm:spPr/>
      <dgm:t>
        <a:bodyPr/>
        <a:lstStyle/>
        <a:p>
          <a:r>
            <a:rPr lang="es-CO" dirty="0"/>
            <a:t>Entre 100 y 300m</a:t>
          </a:r>
        </a:p>
      </dgm:t>
    </dgm:pt>
    <dgm:pt modelId="{679474AF-CB5D-44B3-B984-0F9E242F5AF8}" type="parTrans" cxnId="{2E623C05-8AA1-489F-AE45-36BD37071CE2}">
      <dgm:prSet/>
      <dgm:spPr/>
      <dgm:t>
        <a:bodyPr/>
        <a:lstStyle/>
        <a:p>
          <a:endParaRPr lang="es-CO"/>
        </a:p>
      </dgm:t>
    </dgm:pt>
    <dgm:pt modelId="{C9710EEE-8BC1-48A2-A329-59B38AF635DD}" type="sibTrans" cxnId="{2E623C05-8AA1-489F-AE45-36BD37071CE2}">
      <dgm:prSet/>
      <dgm:spPr/>
      <dgm:t>
        <a:bodyPr/>
        <a:lstStyle/>
        <a:p>
          <a:endParaRPr lang="es-CO"/>
        </a:p>
      </dgm:t>
    </dgm:pt>
    <dgm:pt modelId="{323BC612-5324-4EE4-B51F-8629F3281193}">
      <dgm:prSet phldrT="[Texto]"/>
      <dgm:spPr/>
      <dgm:t>
        <a:bodyPr/>
        <a:lstStyle/>
        <a:p>
          <a:r>
            <a:rPr lang="es-CO" dirty="0"/>
            <a:t>Mayor a 300m</a:t>
          </a:r>
        </a:p>
      </dgm:t>
    </dgm:pt>
    <dgm:pt modelId="{B49BE500-11DE-474D-8C94-D3B4790319BD}" type="parTrans" cxnId="{96B6A4D2-CF7E-4CE4-AD43-5573B8B108C5}">
      <dgm:prSet/>
      <dgm:spPr/>
      <dgm:t>
        <a:bodyPr/>
        <a:lstStyle/>
        <a:p>
          <a:endParaRPr lang="es-CO"/>
        </a:p>
      </dgm:t>
    </dgm:pt>
    <dgm:pt modelId="{4AB0FFD7-2ABD-4FC7-8066-1F34844E254F}" type="sibTrans" cxnId="{96B6A4D2-CF7E-4CE4-AD43-5573B8B108C5}">
      <dgm:prSet/>
      <dgm:spPr/>
      <dgm:t>
        <a:bodyPr/>
        <a:lstStyle/>
        <a:p>
          <a:endParaRPr lang="es-CO"/>
        </a:p>
      </dgm:t>
    </dgm:pt>
    <dgm:pt modelId="{6CE0CFED-5542-42B0-A4B6-20160CAE96A6}">
      <dgm:prSet phldrT="[Texto]"/>
      <dgm:spPr/>
      <dgm:t>
        <a:bodyPr/>
        <a:lstStyle/>
        <a:p>
          <a:r>
            <a:rPr lang="es-CO" dirty="0"/>
            <a:t>Entre 0 y 100m</a:t>
          </a:r>
        </a:p>
      </dgm:t>
    </dgm:pt>
    <dgm:pt modelId="{F6CCD720-FABF-4932-AF9B-04A467C43B42}" type="parTrans" cxnId="{BCF57383-3988-4422-A899-507768428937}">
      <dgm:prSet/>
      <dgm:spPr/>
      <dgm:t>
        <a:bodyPr/>
        <a:lstStyle/>
        <a:p>
          <a:endParaRPr lang="es-CO"/>
        </a:p>
      </dgm:t>
    </dgm:pt>
    <dgm:pt modelId="{C5ABD9B2-B43F-4923-A094-8ADF7DD979E5}" type="sibTrans" cxnId="{BCF57383-3988-4422-A899-507768428937}">
      <dgm:prSet/>
      <dgm:spPr/>
      <dgm:t>
        <a:bodyPr/>
        <a:lstStyle/>
        <a:p>
          <a:endParaRPr lang="es-CO"/>
        </a:p>
      </dgm:t>
    </dgm:pt>
    <dgm:pt modelId="{519805FE-7970-4987-90D0-44DC36283B96}">
      <dgm:prSet phldrT="[Texto]"/>
      <dgm:spPr/>
      <dgm:t>
        <a:bodyPr/>
        <a:lstStyle/>
        <a:p>
          <a:r>
            <a:rPr lang="es-CO" dirty="0"/>
            <a:t>Entre 100 y 300m</a:t>
          </a:r>
        </a:p>
      </dgm:t>
    </dgm:pt>
    <dgm:pt modelId="{0AC4319E-1BB3-417F-A8B6-CE1754DFD31E}" type="parTrans" cxnId="{C905AC97-76CB-4432-B732-D9DF6C1A708C}">
      <dgm:prSet/>
      <dgm:spPr/>
      <dgm:t>
        <a:bodyPr/>
        <a:lstStyle/>
        <a:p>
          <a:endParaRPr lang="es-CO"/>
        </a:p>
      </dgm:t>
    </dgm:pt>
    <dgm:pt modelId="{4DF524F0-B75B-4817-82BB-8A13C44D7D89}" type="sibTrans" cxnId="{C905AC97-76CB-4432-B732-D9DF6C1A708C}">
      <dgm:prSet/>
      <dgm:spPr/>
      <dgm:t>
        <a:bodyPr/>
        <a:lstStyle/>
        <a:p>
          <a:endParaRPr lang="es-CO"/>
        </a:p>
      </dgm:t>
    </dgm:pt>
    <dgm:pt modelId="{F0246F8F-4278-4176-A634-CA66A709C833}">
      <dgm:prSet phldrT="[Texto]"/>
      <dgm:spPr/>
      <dgm:t>
        <a:bodyPr/>
        <a:lstStyle/>
        <a:p>
          <a:r>
            <a:rPr lang="es-CO" dirty="0"/>
            <a:t>Mayor a 300m</a:t>
          </a:r>
        </a:p>
      </dgm:t>
    </dgm:pt>
    <dgm:pt modelId="{F80EEE7A-36F5-43C6-91E3-889EE28BD52B}" type="parTrans" cxnId="{2B8F4281-CC72-40A3-B1B5-01CAD6E57DF8}">
      <dgm:prSet/>
      <dgm:spPr/>
      <dgm:t>
        <a:bodyPr/>
        <a:lstStyle/>
        <a:p>
          <a:endParaRPr lang="es-CO"/>
        </a:p>
      </dgm:t>
    </dgm:pt>
    <dgm:pt modelId="{C132E471-DCA5-4972-9976-59A189B4FB5E}" type="sibTrans" cxnId="{2B8F4281-CC72-40A3-B1B5-01CAD6E57DF8}">
      <dgm:prSet/>
      <dgm:spPr/>
      <dgm:t>
        <a:bodyPr/>
        <a:lstStyle/>
        <a:p>
          <a:endParaRPr lang="es-CO"/>
        </a:p>
      </dgm:t>
    </dgm:pt>
    <dgm:pt modelId="{6ECEA021-5FAF-443A-8066-221C4BAA2D01}" type="pres">
      <dgm:prSet presAssocID="{D7C10A95-ECC0-43A8-A097-3AB9236A90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FCBDFE-12B5-4AF3-AC73-E5DDD54BE52B}" type="pres">
      <dgm:prSet presAssocID="{84DB6EC0-F1C3-4ED3-A4A0-4A76C5656F51}" presName="hierRoot1" presStyleCnt="0">
        <dgm:presLayoutVars>
          <dgm:hierBranch val="init"/>
        </dgm:presLayoutVars>
      </dgm:prSet>
      <dgm:spPr/>
    </dgm:pt>
    <dgm:pt modelId="{73EC174B-FFF7-4DC5-AF09-247668526333}" type="pres">
      <dgm:prSet presAssocID="{84DB6EC0-F1C3-4ED3-A4A0-4A76C5656F51}" presName="rootComposite1" presStyleCnt="0"/>
      <dgm:spPr/>
    </dgm:pt>
    <dgm:pt modelId="{C49FE438-68AD-46D6-B198-DFAC4F808550}" type="pres">
      <dgm:prSet presAssocID="{84DB6EC0-F1C3-4ED3-A4A0-4A76C5656F51}" presName="rootText1" presStyleLbl="node0" presStyleIdx="0" presStyleCnt="1">
        <dgm:presLayoutVars>
          <dgm:chPref val="3"/>
        </dgm:presLayoutVars>
      </dgm:prSet>
      <dgm:spPr/>
    </dgm:pt>
    <dgm:pt modelId="{B89821A3-BB8F-4BC7-86A9-9BDC9FEFC835}" type="pres">
      <dgm:prSet presAssocID="{84DB6EC0-F1C3-4ED3-A4A0-4A76C5656F51}" presName="rootConnector1" presStyleLbl="node1" presStyleIdx="0" presStyleCnt="0"/>
      <dgm:spPr/>
    </dgm:pt>
    <dgm:pt modelId="{4D03E960-9116-42F6-9360-1837CB23ABCF}" type="pres">
      <dgm:prSet presAssocID="{84DB6EC0-F1C3-4ED3-A4A0-4A76C5656F51}" presName="hierChild2" presStyleCnt="0"/>
      <dgm:spPr/>
    </dgm:pt>
    <dgm:pt modelId="{7E9638D1-2573-455E-844D-C186AB24F2B1}" type="pres">
      <dgm:prSet presAssocID="{032231F2-52D4-42F4-9C29-DAAFD23A0A0E}" presName="Name64" presStyleLbl="parChTrans1D2" presStyleIdx="0" presStyleCnt="4"/>
      <dgm:spPr/>
    </dgm:pt>
    <dgm:pt modelId="{F0382CA4-EF7F-483E-BEC3-A38D2A7791DD}" type="pres">
      <dgm:prSet presAssocID="{F322E5EF-1134-4558-94F3-A4D02285F000}" presName="hierRoot2" presStyleCnt="0">
        <dgm:presLayoutVars>
          <dgm:hierBranch val="init"/>
        </dgm:presLayoutVars>
      </dgm:prSet>
      <dgm:spPr/>
    </dgm:pt>
    <dgm:pt modelId="{BD4F63F7-97BF-43A3-8539-9B157DB097EC}" type="pres">
      <dgm:prSet presAssocID="{F322E5EF-1134-4558-94F3-A4D02285F000}" presName="rootComposite" presStyleCnt="0"/>
      <dgm:spPr/>
    </dgm:pt>
    <dgm:pt modelId="{6B991C7B-426D-4658-A4C8-E412BD5291A7}" type="pres">
      <dgm:prSet presAssocID="{F322E5EF-1134-4558-94F3-A4D02285F000}" presName="rootText" presStyleLbl="node2" presStyleIdx="0" presStyleCnt="4">
        <dgm:presLayoutVars>
          <dgm:chPref val="3"/>
        </dgm:presLayoutVars>
      </dgm:prSet>
      <dgm:spPr/>
    </dgm:pt>
    <dgm:pt modelId="{10636EBB-795F-43C6-8DA7-D81DC810EBDE}" type="pres">
      <dgm:prSet presAssocID="{F322E5EF-1134-4558-94F3-A4D02285F000}" presName="rootConnector" presStyleLbl="node2" presStyleIdx="0" presStyleCnt="4"/>
      <dgm:spPr/>
    </dgm:pt>
    <dgm:pt modelId="{70833E9A-6560-4042-BDDA-DC4B9FF79E9C}" type="pres">
      <dgm:prSet presAssocID="{F322E5EF-1134-4558-94F3-A4D02285F000}" presName="hierChild4" presStyleCnt="0"/>
      <dgm:spPr/>
    </dgm:pt>
    <dgm:pt modelId="{EC578C7F-BA5E-4805-89DA-93DF508E687E}" type="pres">
      <dgm:prSet presAssocID="{5A42C238-3077-44DC-B0B1-17BF4BD10BB6}" presName="Name64" presStyleLbl="parChTrans1D3" presStyleIdx="0" presStyleCnt="9"/>
      <dgm:spPr/>
    </dgm:pt>
    <dgm:pt modelId="{4B3E1AE6-40E9-4D84-B9E4-0558504C8AF4}" type="pres">
      <dgm:prSet presAssocID="{0F5F84B1-B43B-43F2-B8A0-E581B6783063}" presName="hierRoot2" presStyleCnt="0">
        <dgm:presLayoutVars>
          <dgm:hierBranch val="init"/>
        </dgm:presLayoutVars>
      </dgm:prSet>
      <dgm:spPr/>
    </dgm:pt>
    <dgm:pt modelId="{59FA1084-D8EE-4D6E-A7F0-71D9FF0D9B31}" type="pres">
      <dgm:prSet presAssocID="{0F5F84B1-B43B-43F2-B8A0-E581B6783063}" presName="rootComposite" presStyleCnt="0"/>
      <dgm:spPr/>
    </dgm:pt>
    <dgm:pt modelId="{2B3C16CC-C497-44B4-823B-4E9A2B4CE773}" type="pres">
      <dgm:prSet presAssocID="{0F5F84B1-B43B-43F2-B8A0-E581B6783063}" presName="rootText" presStyleLbl="node3" presStyleIdx="0" presStyleCnt="9">
        <dgm:presLayoutVars>
          <dgm:chPref val="3"/>
        </dgm:presLayoutVars>
      </dgm:prSet>
      <dgm:spPr/>
    </dgm:pt>
    <dgm:pt modelId="{AEE990CE-D99F-419D-AC5B-79E5805907A1}" type="pres">
      <dgm:prSet presAssocID="{0F5F84B1-B43B-43F2-B8A0-E581B6783063}" presName="rootConnector" presStyleLbl="node3" presStyleIdx="0" presStyleCnt="9"/>
      <dgm:spPr/>
    </dgm:pt>
    <dgm:pt modelId="{4CD5153F-463E-4E9B-BAF4-AE4E173E8BE1}" type="pres">
      <dgm:prSet presAssocID="{0F5F84B1-B43B-43F2-B8A0-E581B6783063}" presName="hierChild4" presStyleCnt="0"/>
      <dgm:spPr/>
    </dgm:pt>
    <dgm:pt modelId="{D52924D3-8D15-4AA3-94D9-DB8E13D53018}" type="pres">
      <dgm:prSet presAssocID="{0F5F84B1-B43B-43F2-B8A0-E581B6783063}" presName="hierChild5" presStyleCnt="0"/>
      <dgm:spPr/>
    </dgm:pt>
    <dgm:pt modelId="{3041AAB0-6E2A-4F30-82A6-75E11EBA07B3}" type="pres">
      <dgm:prSet presAssocID="{23F6CDF1-41BD-4522-8AC6-0A907E503AB7}" presName="Name64" presStyleLbl="parChTrans1D3" presStyleIdx="1" presStyleCnt="9"/>
      <dgm:spPr/>
    </dgm:pt>
    <dgm:pt modelId="{A4F052DF-FC4F-4CEE-B9CE-D5DB2FB4EE67}" type="pres">
      <dgm:prSet presAssocID="{D7C15295-5AC9-46D8-8B63-0534F14BA66C}" presName="hierRoot2" presStyleCnt="0">
        <dgm:presLayoutVars>
          <dgm:hierBranch val="init"/>
        </dgm:presLayoutVars>
      </dgm:prSet>
      <dgm:spPr/>
    </dgm:pt>
    <dgm:pt modelId="{040E9B76-F560-48F1-BC32-A191B9AFEE6D}" type="pres">
      <dgm:prSet presAssocID="{D7C15295-5AC9-46D8-8B63-0534F14BA66C}" presName="rootComposite" presStyleCnt="0"/>
      <dgm:spPr/>
    </dgm:pt>
    <dgm:pt modelId="{2382D38B-9B13-4972-8C78-E7975AE75EAE}" type="pres">
      <dgm:prSet presAssocID="{D7C15295-5AC9-46D8-8B63-0534F14BA66C}" presName="rootText" presStyleLbl="node3" presStyleIdx="1" presStyleCnt="9">
        <dgm:presLayoutVars>
          <dgm:chPref val="3"/>
        </dgm:presLayoutVars>
      </dgm:prSet>
      <dgm:spPr/>
    </dgm:pt>
    <dgm:pt modelId="{ECD80B32-D6A3-4F58-A13C-9BC88C2018A0}" type="pres">
      <dgm:prSet presAssocID="{D7C15295-5AC9-46D8-8B63-0534F14BA66C}" presName="rootConnector" presStyleLbl="node3" presStyleIdx="1" presStyleCnt="9"/>
      <dgm:spPr/>
    </dgm:pt>
    <dgm:pt modelId="{FFB8B323-DF11-4818-BB87-325F92E5722F}" type="pres">
      <dgm:prSet presAssocID="{D7C15295-5AC9-46D8-8B63-0534F14BA66C}" presName="hierChild4" presStyleCnt="0"/>
      <dgm:spPr/>
    </dgm:pt>
    <dgm:pt modelId="{4758746C-3BE7-4B25-B8E7-E958D803B116}" type="pres">
      <dgm:prSet presAssocID="{D7C15295-5AC9-46D8-8B63-0534F14BA66C}" presName="hierChild5" presStyleCnt="0"/>
      <dgm:spPr/>
    </dgm:pt>
    <dgm:pt modelId="{7940FA2D-E9D1-4551-B213-F76B37CD59C6}" type="pres">
      <dgm:prSet presAssocID="{0A265C99-2F94-4EDC-BC5A-F9663550C495}" presName="Name64" presStyleLbl="parChTrans1D3" presStyleIdx="2" presStyleCnt="9"/>
      <dgm:spPr/>
    </dgm:pt>
    <dgm:pt modelId="{090A164C-E6DD-49DF-AD97-0823CA400B8F}" type="pres">
      <dgm:prSet presAssocID="{AC8B6855-7482-450B-9E5E-75BBCFE213BA}" presName="hierRoot2" presStyleCnt="0">
        <dgm:presLayoutVars>
          <dgm:hierBranch val="init"/>
        </dgm:presLayoutVars>
      </dgm:prSet>
      <dgm:spPr/>
    </dgm:pt>
    <dgm:pt modelId="{44E5E03B-5EEE-49F2-BA97-D28215CBED67}" type="pres">
      <dgm:prSet presAssocID="{AC8B6855-7482-450B-9E5E-75BBCFE213BA}" presName="rootComposite" presStyleCnt="0"/>
      <dgm:spPr/>
    </dgm:pt>
    <dgm:pt modelId="{A78ECDF6-845F-4F36-B25B-BBF37ABA12F4}" type="pres">
      <dgm:prSet presAssocID="{AC8B6855-7482-450B-9E5E-75BBCFE213BA}" presName="rootText" presStyleLbl="node3" presStyleIdx="2" presStyleCnt="9">
        <dgm:presLayoutVars>
          <dgm:chPref val="3"/>
        </dgm:presLayoutVars>
      </dgm:prSet>
      <dgm:spPr/>
    </dgm:pt>
    <dgm:pt modelId="{D5A50FEA-E511-4AC6-AF96-70519B4E2009}" type="pres">
      <dgm:prSet presAssocID="{AC8B6855-7482-450B-9E5E-75BBCFE213BA}" presName="rootConnector" presStyleLbl="node3" presStyleIdx="2" presStyleCnt="9"/>
      <dgm:spPr/>
    </dgm:pt>
    <dgm:pt modelId="{E7B5BE60-5B04-49D9-8FB4-746106F8CF49}" type="pres">
      <dgm:prSet presAssocID="{AC8B6855-7482-450B-9E5E-75BBCFE213BA}" presName="hierChild4" presStyleCnt="0"/>
      <dgm:spPr/>
    </dgm:pt>
    <dgm:pt modelId="{6566F679-D204-4EA3-A504-2073DC811EF0}" type="pres">
      <dgm:prSet presAssocID="{AC8B6855-7482-450B-9E5E-75BBCFE213BA}" presName="hierChild5" presStyleCnt="0"/>
      <dgm:spPr/>
    </dgm:pt>
    <dgm:pt modelId="{0CF080AC-1592-44B9-A0B8-5B4950175984}" type="pres">
      <dgm:prSet presAssocID="{F322E5EF-1134-4558-94F3-A4D02285F000}" presName="hierChild5" presStyleCnt="0"/>
      <dgm:spPr/>
    </dgm:pt>
    <dgm:pt modelId="{465114CD-7272-4896-B339-BE21274F671D}" type="pres">
      <dgm:prSet presAssocID="{3CB7C662-DC58-4078-943A-FE1A6800A001}" presName="Name64" presStyleLbl="parChTrans1D2" presStyleIdx="1" presStyleCnt="4"/>
      <dgm:spPr/>
    </dgm:pt>
    <dgm:pt modelId="{D17AF65F-F8BF-404F-8AC8-ECE7DC3B05B9}" type="pres">
      <dgm:prSet presAssocID="{16EE8CA9-DA13-43F7-AE54-873781A7A9B0}" presName="hierRoot2" presStyleCnt="0">
        <dgm:presLayoutVars>
          <dgm:hierBranch val="init"/>
        </dgm:presLayoutVars>
      </dgm:prSet>
      <dgm:spPr/>
    </dgm:pt>
    <dgm:pt modelId="{B7127A2C-6E18-41AD-A2C8-C440D261E0C6}" type="pres">
      <dgm:prSet presAssocID="{16EE8CA9-DA13-43F7-AE54-873781A7A9B0}" presName="rootComposite" presStyleCnt="0"/>
      <dgm:spPr/>
    </dgm:pt>
    <dgm:pt modelId="{04775E95-6635-4EBD-898E-B5634853F664}" type="pres">
      <dgm:prSet presAssocID="{16EE8CA9-DA13-43F7-AE54-873781A7A9B0}" presName="rootText" presStyleLbl="node2" presStyleIdx="1" presStyleCnt="4">
        <dgm:presLayoutVars>
          <dgm:chPref val="3"/>
        </dgm:presLayoutVars>
      </dgm:prSet>
      <dgm:spPr/>
    </dgm:pt>
    <dgm:pt modelId="{433EBA6F-0323-4811-B0BD-A328592F0778}" type="pres">
      <dgm:prSet presAssocID="{16EE8CA9-DA13-43F7-AE54-873781A7A9B0}" presName="rootConnector" presStyleLbl="node2" presStyleIdx="1" presStyleCnt="4"/>
      <dgm:spPr/>
    </dgm:pt>
    <dgm:pt modelId="{C976B2D4-9BA0-45FD-B566-1732E8A2FE1D}" type="pres">
      <dgm:prSet presAssocID="{16EE8CA9-DA13-43F7-AE54-873781A7A9B0}" presName="hierChild4" presStyleCnt="0"/>
      <dgm:spPr/>
    </dgm:pt>
    <dgm:pt modelId="{96EE39E7-9827-4B51-A169-CED066CAEE44}" type="pres">
      <dgm:prSet presAssocID="{77553E29-448E-4AC4-8BD8-65338CD5B1B7}" presName="Name64" presStyleLbl="parChTrans1D3" presStyleIdx="3" presStyleCnt="9"/>
      <dgm:spPr/>
    </dgm:pt>
    <dgm:pt modelId="{58B7DF10-D086-490E-8566-1D1FFFECDE9B}" type="pres">
      <dgm:prSet presAssocID="{80F5CB5A-39E2-40BC-81FC-1F27A2CC8F03}" presName="hierRoot2" presStyleCnt="0">
        <dgm:presLayoutVars>
          <dgm:hierBranch val="init"/>
        </dgm:presLayoutVars>
      </dgm:prSet>
      <dgm:spPr/>
    </dgm:pt>
    <dgm:pt modelId="{1A4CB74C-9F5B-4AAE-9243-383280F1D705}" type="pres">
      <dgm:prSet presAssocID="{80F5CB5A-39E2-40BC-81FC-1F27A2CC8F03}" presName="rootComposite" presStyleCnt="0"/>
      <dgm:spPr/>
    </dgm:pt>
    <dgm:pt modelId="{4F890574-5020-4A42-9E1D-7A50D4CDA8CD}" type="pres">
      <dgm:prSet presAssocID="{80F5CB5A-39E2-40BC-81FC-1F27A2CC8F03}" presName="rootText" presStyleLbl="node3" presStyleIdx="3" presStyleCnt="9">
        <dgm:presLayoutVars>
          <dgm:chPref val="3"/>
        </dgm:presLayoutVars>
      </dgm:prSet>
      <dgm:spPr/>
    </dgm:pt>
    <dgm:pt modelId="{9DD6446C-5094-4EB8-A27D-964969DD454B}" type="pres">
      <dgm:prSet presAssocID="{80F5CB5A-39E2-40BC-81FC-1F27A2CC8F03}" presName="rootConnector" presStyleLbl="node3" presStyleIdx="3" presStyleCnt="9"/>
      <dgm:spPr/>
    </dgm:pt>
    <dgm:pt modelId="{33B79497-4727-4F55-AA40-C9FB6BB2091F}" type="pres">
      <dgm:prSet presAssocID="{80F5CB5A-39E2-40BC-81FC-1F27A2CC8F03}" presName="hierChild4" presStyleCnt="0"/>
      <dgm:spPr/>
    </dgm:pt>
    <dgm:pt modelId="{A170B58C-9B62-4655-8FDF-EC65FFE7F8EE}" type="pres">
      <dgm:prSet presAssocID="{80F5CB5A-39E2-40BC-81FC-1F27A2CC8F03}" presName="hierChild5" presStyleCnt="0"/>
      <dgm:spPr/>
    </dgm:pt>
    <dgm:pt modelId="{A5E80A5C-F500-4E7C-8900-8C6764747AD7}" type="pres">
      <dgm:prSet presAssocID="{679474AF-CB5D-44B3-B984-0F9E242F5AF8}" presName="Name64" presStyleLbl="parChTrans1D3" presStyleIdx="4" presStyleCnt="9"/>
      <dgm:spPr/>
    </dgm:pt>
    <dgm:pt modelId="{9C82CA71-C89B-417B-9AE5-63D352F1FB7A}" type="pres">
      <dgm:prSet presAssocID="{3DDCD193-95FD-4F6E-9905-25CA8C99C532}" presName="hierRoot2" presStyleCnt="0">
        <dgm:presLayoutVars>
          <dgm:hierBranch val="init"/>
        </dgm:presLayoutVars>
      </dgm:prSet>
      <dgm:spPr/>
    </dgm:pt>
    <dgm:pt modelId="{7D37231D-3602-4564-89E2-D7275FA0F013}" type="pres">
      <dgm:prSet presAssocID="{3DDCD193-95FD-4F6E-9905-25CA8C99C532}" presName="rootComposite" presStyleCnt="0"/>
      <dgm:spPr/>
    </dgm:pt>
    <dgm:pt modelId="{30C02CB7-8A6B-45BF-8ECF-2405FA34405E}" type="pres">
      <dgm:prSet presAssocID="{3DDCD193-95FD-4F6E-9905-25CA8C99C532}" presName="rootText" presStyleLbl="node3" presStyleIdx="4" presStyleCnt="9">
        <dgm:presLayoutVars>
          <dgm:chPref val="3"/>
        </dgm:presLayoutVars>
      </dgm:prSet>
      <dgm:spPr/>
    </dgm:pt>
    <dgm:pt modelId="{517D86FD-D1D1-4DC2-8BF6-DB51A02F0B3F}" type="pres">
      <dgm:prSet presAssocID="{3DDCD193-95FD-4F6E-9905-25CA8C99C532}" presName="rootConnector" presStyleLbl="node3" presStyleIdx="4" presStyleCnt="9"/>
      <dgm:spPr/>
    </dgm:pt>
    <dgm:pt modelId="{CA25011A-0282-4F54-9046-7DFE7B133B80}" type="pres">
      <dgm:prSet presAssocID="{3DDCD193-95FD-4F6E-9905-25CA8C99C532}" presName="hierChild4" presStyleCnt="0"/>
      <dgm:spPr/>
    </dgm:pt>
    <dgm:pt modelId="{8D975772-95AD-421B-A88B-7A85DFA5F45C}" type="pres">
      <dgm:prSet presAssocID="{3DDCD193-95FD-4F6E-9905-25CA8C99C532}" presName="hierChild5" presStyleCnt="0"/>
      <dgm:spPr/>
    </dgm:pt>
    <dgm:pt modelId="{217110ED-D93F-4AE9-BFD5-C4A926D61C0B}" type="pres">
      <dgm:prSet presAssocID="{B49BE500-11DE-474D-8C94-D3B4790319BD}" presName="Name64" presStyleLbl="parChTrans1D3" presStyleIdx="5" presStyleCnt="9"/>
      <dgm:spPr/>
    </dgm:pt>
    <dgm:pt modelId="{9EC8844D-0D68-4C2B-8C78-0A1827B8FFD3}" type="pres">
      <dgm:prSet presAssocID="{323BC612-5324-4EE4-B51F-8629F3281193}" presName="hierRoot2" presStyleCnt="0">
        <dgm:presLayoutVars>
          <dgm:hierBranch val="init"/>
        </dgm:presLayoutVars>
      </dgm:prSet>
      <dgm:spPr/>
    </dgm:pt>
    <dgm:pt modelId="{091EC328-1971-4DAD-B788-4D73C7ACD607}" type="pres">
      <dgm:prSet presAssocID="{323BC612-5324-4EE4-B51F-8629F3281193}" presName="rootComposite" presStyleCnt="0"/>
      <dgm:spPr/>
    </dgm:pt>
    <dgm:pt modelId="{171E363A-C23A-48E4-BDB7-C68EA4748376}" type="pres">
      <dgm:prSet presAssocID="{323BC612-5324-4EE4-B51F-8629F3281193}" presName="rootText" presStyleLbl="node3" presStyleIdx="5" presStyleCnt="9">
        <dgm:presLayoutVars>
          <dgm:chPref val="3"/>
        </dgm:presLayoutVars>
      </dgm:prSet>
      <dgm:spPr/>
    </dgm:pt>
    <dgm:pt modelId="{D5497A1E-A48B-41F6-9257-09BF9BB136AB}" type="pres">
      <dgm:prSet presAssocID="{323BC612-5324-4EE4-B51F-8629F3281193}" presName="rootConnector" presStyleLbl="node3" presStyleIdx="5" presStyleCnt="9"/>
      <dgm:spPr/>
    </dgm:pt>
    <dgm:pt modelId="{DE3075EE-1AE0-4815-B1A9-379CCE8F13B9}" type="pres">
      <dgm:prSet presAssocID="{323BC612-5324-4EE4-B51F-8629F3281193}" presName="hierChild4" presStyleCnt="0"/>
      <dgm:spPr/>
    </dgm:pt>
    <dgm:pt modelId="{BB84CA6B-0C69-4E33-B141-D5F05A1ED02A}" type="pres">
      <dgm:prSet presAssocID="{323BC612-5324-4EE4-B51F-8629F3281193}" presName="hierChild5" presStyleCnt="0"/>
      <dgm:spPr/>
    </dgm:pt>
    <dgm:pt modelId="{E63BF6B5-2F19-4DC1-8BE9-B40722FEE18C}" type="pres">
      <dgm:prSet presAssocID="{16EE8CA9-DA13-43F7-AE54-873781A7A9B0}" presName="hierChild5" presStyleCnt="0"/>
      <dgm:spPr/>
    </dgm:pt>
    <dgm:pt modelId="{6DAB8A3B-A8E5-471B-89A8-75A6675CACD7}" type="pres">
      <dgm:prSet presAssocID="{E2675B3D-5286-4370-B9D3-C858B3A4BC14}" presName="Name64" presStyleLbl="parChTrans1D2" presStyleIdx="2" presStyleCnt="4"/>
      <dgm:spPr/>
    </dgm:pt>
    <dgm:pt modelId="{6901455E-A10E-46F4-8E67-2D621F898E64}" type="pres">
      <dgm:prSet presAssocID="{267F58AB-87C9-4EE7-899B-12E6264B6EE0}" presName="hierRoot2" presStyleCnt="0">
        <dgm:presLayoutVars>
          <dgm:hierBranch val="init"/>
        </dgm:presLayoutVars>
      </dgm:prSet>
      <dgm:spPr/>
    </dgm:pt>
    <dgm:pt modelId="{11EFC8BD-DC9E-4E87-9909-BC77017BFDAD}" type="pres">
      <dgm:prSet presAssocID="{267F58AB-87C9-4EE7-899B-12E6264B6EE0}" presName="rootComposite" presStyleCnt="0"/>
      <dgm:spPr/>
    </dgm:pt>
    <dgm:pt modelId="{0666BFCA-42D4-4871-86AE-C9D0AB6C956E}" type="pres">
      <dgm:prSet presAssocID="{267F58AB-87C9-4EE7-899B-12E6264B6EE0}" presName="rootText" presStyleLbl="node2" presStyleIdx="2" presStyleCnt="4">
        <dgm:presLayoutVars>
          <dgm:chPref val="3"/>
        </dgm:presLayoutVars>
      </dgm:prSet>
      <dgm:spPr/>
    </dgm:pt>
    <dgm:pt modelId="{2F75F8B8-CD6C-49E3-AF49-FEA51AA68EA4}" type="pres">
      <dgm:prSet presAssocID="{267F58AB-87C9-4EE7-899B-12E6264B6EE0}" presName="rootConnector" presStyleLbl="node2" presStyleIdx="2" presStyleCnt="4"/>
      <dgm:spPr/>
    </dgm:pt>
    <dgm:pt modelId="{5E6854C0-3EBB-4A9D-B6BC-33CC45E72746}" type="pres">
      <dgm:prSet presAssocID="{267F58AB-87C9-4EE7-899B-12E6264B6EE0}" presName="hierChild4" presStyleCnt="0"/>
      <dgm:spPr/>
    </dgm:pt>
    <dgm:pt modelId="{57ADF56B-AAE2-4A91-84FE-D98D85CCE0E5}" type="pres">
      <dgm:prSet presAssocID="{F6CCD720-FABF-4932-AF9B-04A467C43B42}" presName="Name64" presStyleLbl="parChTrans1D3" presStyleIdx="6" presStyleCnt="9"/>
      <dgm:spPr/>
    </dgm:pt>
    <dgm:pt modelId="{4BD812F8-FBB6-49B6-B33A-859C00E42D70}" type="pres">
      <dgm:prSet presAssocID="{6CE0CFED-5542-42B0-A4B6-20160CAE96A6}" presName="hierRoot2" presStyleCnt="0">
        <dgm:presLayoutVars>
          <dgm:hierBranch val="init"/>
        </dgm:presLayoutVars>
      </dgm:prSet>
      <dgm:spPr/>
    </dgm:pt>
    <dgm:pt modelId="{7B9882B6-103B-4920-8158-9E2519362A9B}" type="pres">
      <dgm:prSet presAssocID="{6CE0CFED-5542-42B0-A4B6-20160CAE96A6}" presName="rootComposite" presStyleCnt="0"/>
      <dgm:spPr/>
    </dgm:pt>
    <dgm:pt modelId="{B9F10369-0BC9-4EDD-A93A-017CC95133A2}" type="pres">
      <dgm:prSet presAssocID="{6CE0CFED-5542-42B0-A4B6-20160CAE96A6}" presName="rootText" presStyleLbl="node3" presStyleIdx="6" presStyleCnt="9">
        <dgm:presLayoutVars>
          <dgm:chPref val="3"/>
        </dgm:presLayoutVars>
      </dgm:prSet>
      <dgm:spPr/>
    </dgm:pt>
    <dgm:pt modelId="{01F3BC9C-C343-4909-949F-E7523623A7AE}" type="pres">
      <dgm:prSet presAssocID="{6CE0CFED-5542-42B0-A4B6-20160CAE96A6}" presName="rootConnector" presStyleLbl="node3" presStyleIdx="6" presStyleCnt="9"/>
      <dgm:spPr/>
    </dgm:pt>
    <dgm:pt modelId="{C68C578A-EE83-4BFC-A72A-380E37F5B553}" type="pres">
      <dgm:prSet presAssocID="{6CE0CFED-5542-42B0-A4B6-20160CAE96A6}" presName="hierChild4" presStyleCnt="0"/>
      <dgm:spPr/>
    </dgm:pt>
    <dgm:pt modelId="{FA833E61-B81C-4ABF-8D05-90627276D9BC}" type="pres">
      <dgm:prSet presAssocID="{6CE0CFED-5542-42B0-A4B6-20160CAE96A6}" presName="hierChild5" presStyleCnt="0"/>
      <dgm:spPr/>
    </dgm:pt>
    <dgm:pt modelId="{5F4CBB65-85CF-4401-AE0F-568028A35BAB}" type="pres">
      <dgm:prSet presAssocID="{0AC4319E-1BB3-417F-A8B6-CE1754DFD31E}" presName="Name64" presStyleLbl="parChTrans1D3" presStyleIdx="7" presStyleCnt="9"/>
      <dgm:spPr/>
    </dgm:pt>
    <dgm:pt modelId="{8A323689-096C-4D77-871E-3356DCB3B8AF}" type="pres">
      <dgm:prSet presAssocID="{519805FE-7970-4987-90D0-44DC36283B96}" presName="hierRoot2" presStyleCnt="0">
        <dgm:presLayoutVars>
          <dgm:hierBranch val="init"/>
        </dgm:presLayoutVars>
      </dgm:prSet>
      <dgm:spPr/>
    </dgm:pt>
    <dgm:pt modelId="{27D22D1C-4933-4B49-808A-A9DC93943546}" type="pres">
      <dgm:prSet presAssocID="{519805FE-7970-4987-90D0-44DC36283B96}" presName="rootComposite" presStyleCnt="0"/>
      <dgm:spPr/>
    </dgm:pt>
    <dgm:pt modelId="{4B425634-CCB7-4D26-BD80-C20AE82F0817}" type="pres">
      <dgm:prSet presAssocID="{519805FE-7970-4987-90D0-44DC36283B96}" presName="rootText" presStyleLbl="node3" presStyleIdx="7" presStyleCnt="9">
        <dgm:presLayoutVars>
          <dgm:chPref val="3"/>
        </dgm:presLayoutVars>
      </dgm:prSet>
      <dgm:spPr/>
    </dgm:pt>
    <dgm:pt modelId="{61B94AB5-E5CD-45A2-8036-9A91258C28A2}" type="pres">
      <dgm:prSet presAssocID="{519805FE-7970-4987-90D0-44DC36283B96}" presName="rootConnector" presStyleLbl="node3" presStyleIdx="7" presStyleCnt="9"/>
      <dgm:spPr/>
    </dgm:pt>
    <dgm:pt modelId="{665025BF-1D07-4EC8-AA94-3B3030649759}" type="pres">
      <dgm:prSet presAssocID="{519805FE-7970-4987-90D0-44DC36283B96}" presName="hierChild4" presStyleCnt="0"/>
      <dgm:spPr/>
    </dgm:pt>
    <dgm:pt modelId="{625BC363-E62D-4730-BD0D-3546C00F3800}" type="pres">
      <dgm:prSet presAssocID="{519805FE-7970-4987-90D0-44DC36283B96}" presName="hierChild5" presStyleCnt="0"/>
      <dgm:spPr/>
    </dgm:pt>
    <dgm:pt modelId="{383AC1C7-605F-45F7-A887-7137BAD9ECCA}" type="pres">
      <dgm:prSet presAssocID="{F80EEE7A-36F5-43C6-91E3-889EE28BD52B}" presName="Name64" presStyleLbl="parChTrans1D3" presStyleIdx="8" presStyleCnt="9"/>
      <dgm:spPr/>
    </dgm:pt>
    <dgm:pt modelId="{23289E81-DA21-4487-8023-1B7642FC4D82}" type="pres">
      <dgm:prSet presAssocID="{F0246F8F-4278-4176-A634-CA66A709C833}" presName="hierRoot2" presStyleCnt="0">
        <dgm:presLayoutVars>
          <dgm:hierBranch val="init"/>
        </dgm:presLayoutVars>
      </dgm:prSet>
      <dgm:spPr/>
    </dgm:pt>
    <dgm:pt modelId="{8F8FE33B-480E-4C07-8F49-406CA64D99E1}" type="pres">
      <dgm:prSet presAssocID="{F0246F8F-4278-4176-A634-CA66A709C833}" presName="rootComposite" presStyleCnt="0"/>
      <dgm:spPr/>
    </dgm:pt>
    <dgm:pt modelId="{4FE5E634-7C1A-4892-B4D2-87B8E6A01AE7}" type="pres">
      <dgm:prSet presAssocID="{F0246F8F-4278-4176-A634-CA66A709C833}" presName="rootText" presStyleLbl="node3" presStyleIdx="8" presStyleCnt="9">
        <dgm:presLayoutVars>
          <dgm:chPref val="3"/>
        </dgm:presLayoutVars>
      </dgm:prSet>
      <dgm:spPr/>
    </dgm:pt>
    <dgm:pt modelId="{FCCC774C-C6B9-40C5-9529-BD16C38FE672}" type="pres">
      <dgm:prSet presAssocID="{F0246F8F-4278-4176-A634-CA66A709C833}" presName="rootConnector" presStyleLbl="node3" presStyleIdx="8" presStyleCnt="9"/>
      <dgm:spPr/>
    </dgm:pt>
    <dgm:pt modelId="{4D2E1E34-5DB9-4359-8496-11E2E091C59E}" type="pres">
      <dgm:prSet presAssocID="{F0246F8F-4278-4176-A634-CA66A709C833}" presName="hierChild4" presStyleCnt="0"/>
      <dgm:spPr/>
    </dgm:pt>
    <dgm:pt modelId="{8B6CCACA-6B5B-4BA7-AFBF-6393626B4C72}" type="pres">
      <dgm:prSet presAssocID="{F0246F8F-4278-4176-A634-CA66A709C833}" presName="hierChild5" presStyleCnt="0"/>
      <dgm:spPr/>
    </dgm:pt>
    <dgm:pt modelId="{4DFEBDAA-C152-4C4B-A127-FC20404F029C}" type="pres">
      <dgm:prSet presAssocID="{267F58AB-87C9-4EE7-899B-12E6264B6EE0}" presName="hierChild5" presStyleCnt="0"/>
      <dgm:spPr/>
    </dgm:pt>
    <dgm:pt modelId="{1EA48406-558B-4290-9459-CB2852BFA094}" type="pres">
      <dgm:prSet presAssocID="{B9F36321-2282-4BC4-AA44-43D695A1AEE5}" presName="Name64" presStyleLbl="parChTrans1D2" presStyleIdx="3" presStyleCnt="4"/>
      <dgm:spPr/>
    </dgm:pt>
    <dgm:pt modelId="{9C0CB8AC-417C-44F7-96BD-A31E9D74D93F}" type="pres">
      <dgm:prSet presAssocID="{570E8CA7-294C-4929-B02F-882A2FE72748}" presName="hierRoot2" presStyleCnt="0">
        <dgm:presLayoutVars>
          <dgm:hierBranch val="init"/>
        </dgm:presLayoutVars>
      </dgm:prSet>
      <dgm:spPr/>
    </dgm:pt>
    <dgm:pt modelId="{39CB22F1-730A-4A2E-B94C-50C1DFAE1587}" type="pres">
      <dgm:prSet presAssocID="{570E8CA7-294C-4929-B02F-882A2FE72748}" presName="rootComposite" presStyleCnt="0"/>
      <dgm:spPr/>
    </dgm:pt>
    <dgm:pt modelId="{833BD2A0-2F3E-4C40-8D28-747799D6E676}" type="pres">
      <dgm:prSet presAssocID="{570E8CA7-294C-4929-B02F-882A2FE72748}" presName="rootText" presStyleLbl="node2" presStyleIdx="3" presStyleCnt="4">
        <dgm:presLayoutVars>
          <dgm:chPref val="3"/>
        </dgm:presLayoutVars>
      </dgm:prSet>
      <dgm:spPr/>
    </dgm:pt>
    <dgm:pt modelId="{1EB51F2C-A07C-4BBE-9F70-4BF5E7C43C63}" type="pres">
      <dgm:prSet presAssocID="{570E8CA7-294C-4929-B02F-882A2FE72748}" presName="rootConnector" presStyleLbl="node2" presStyleIdx="3" presStyleCnt="4"/>
      <dgm:spPr/>
    </dgm:pt>
    <dgm:pt modelId="{FB1D4B75-0B65-4167-86A9-2F6EC13D9D07}" type="pres">
      <dgm:prSet presAssocID="{570E8CA7-294C-4929-B02F-882A2FE72748}" presName="hierChild4" presStyleCnt="0"/>
      <dgm:spPr/>
    </dgm:pt>
    <dgm:pt modelId="{3D332A48-DCC8-4D44-9B07-5CEDB0EA291D}" type="pres">
      <dgm:prSet presAssocID="{570E8CA7-294C-4929-B02F-882A2FE72748}" presName="hierChild5" presStyleCnt="0"/>
      <dgm:spPr/>
    </dgm:pt>
    <dgm:pt modelId="{6BD4AC9D-49A6-42F1-8726-DB869D57D98A}" type="pres">
      <dgm:prSet presAssocID="{84DB6EC0-F1C3-4ED3-A4A0-4A76C5656F51}" presName="hierChild3" presStyleCnt="0"/>
      <dgm:spPr/>
    </dgm:pt>
  </dgm:ptLst>
  <dgm:cxnLst>
    <dgm:cxn modelId="{A6E97400-98C4-494C-92ED-5BD697AED8FD}" type="presOf" srcId="{E2675B3D-5286-4370-B9D3-C858B3A4BC14}" destId="{6DAB8A3B-A8E5-471B-89A8-75A6675CACD7}" srcOrd="0" destOrd="0" presId="urn:microsoft.com/office/officeart/2009/3/layout/HorizontalOrganizationChart"/>
    <dgm:cxn modelId="{3D54DA02-E36F-48F4-A627-98522A1F0B24}" type="presOf" srcId="{032231F2-52D4-42F4-9C29-DAAFD23A0A0E}" destId="{7E9638D1-2573-455E-844D-C186AB24F2B1}" srcOrd="0" destOrd="0" presId="urn:microsoft.com/office/officeart/2009/3/layout/HorizontalOrganizationChart"/>
    <dgm:cxn modelId="{2E623C05-8AA1-489F-AE45-36BD37071CE2}" srcId="{16EE8CA9-DA13-43F7-AE54-873781A7A9B0}" destId="{3DDCD193-95FD-4F6E-9905-25CA8C99C532}" srcOrd="1" destOrd="0" parTransId="{679474AF-CB5D-44B3-B984-0F9E242F5AF8}" sibTransId="{C9710EEE-8BC1-48A2-A329-59B38AF635DD}"/>
    <dgm:cxn modelId="{DF0D1908-4FBF-4F67-96C4-B5B10003B598}" type="presOf" srcId="{80F5CB5A-39E2-40BC-81FC-1F27A2CC8F03}" destId="{4F890574-5020-4A42-9E1D-7A50D4CDA8CD}" srcOrd="0" destOrd="0" presId="urn:microsoft.com/office/officeart/2009/3/layout/HorizontalOrganizationChart"/>
    <dgm:cxn modelId="{AC597A17-44E2-4965-A0CD-D024221950B3}" type="presOf" srcId="{267F58AB-87C9-4EE7-899B-12E6264B6EE0}" destId="{0666BFCA-42D4-4871-86AE-C9D0AB6C956E}" srcOrd="0" destOrd="0" presId="urn:microsoft.com/office/officeart/2009/3/layout/HorizontalOrganizationChart"/>
    <dgm:cxn modelId="{5BC54618-C5DD-4F9A-A2D9-290D78A9319A}" type="presOf" srcId="{0F5F84B1-B43B-43F2-B8A0-E581B6783063}" destId="{AEE990CE-D99F-419D-AC5B-79E5805907A1}" srcOrd="1" destOrd="0" presId="urn:microsoft.com/office/officeart/2009/3/layout/HorizontalOrganizationChart"/>
    <dgm:cxn modelId="{E66DC71C-08DA-43E1-A0B3-3035DCD5204F}" type="presOf" srcId="{84DB6EC0-F1C3-4ED3-A4A0-4A76C5656F51}" destId="{B89821A3-BB8F-4BC7-86A9-9BDC9FEFC835}" srcOrd="1" destOrd="0" presId="urn:microsoft.com/office/officeart/2009/3/layout/HorizontalOrganizationChart"/>
    <dgm:cxn modelId="{4B9D1B25-1A64-4AE9-B138-B8FC80344487}" type="presOf" srcId="{6CE0CFED-5542-42B0-A4B6-20160CAE96A6}" destId="{B9F10369-0BC9-4EDD-A93A-017CC95133A2}" srcOrd="0" destOrd="0" presId="urn:microsoft.com/office/officeart/2009/3/layout/HorizontalOrganizationChart"/>
    <dgm:cxn modelId="{CD43C72E-FBD7-4458-98A1-BDF950FC5B5B}" srcId="{D7C10A95-ECC0-43A8-A097-3AB9236A90CE}" destId="{84DB6EC0-F1C3-4ED3-A4A0-4A76C5656F51}" srcOrd="0" destOrd="0" parTransId="{49C3B398-D8E8-4840-BF7C-B315C7FB396E}" sibTransId="{2D53D2EC-59A2-44F3-8236-DD0B6BC6A291}"/>
    <dgm:cxn modelId="{2BA0AB30-80A7-41F5-B59F-3A06CC7538C5}" type="presOf" srcId="{D7C15295-5AC9-46D8-8B63-0534F14BA66C}" destId="{ECD80B32-D6A3-4F58-A13C-9BC88C2018A0}" srcOrd="1" destOrd="0" presId="urn:microsoft.com/office/officeart/2009/3/layout/HorizontalOrganizationChart"/>
    <dgm:cxn modelId="{69D02531-946F-4B08-89C2-D6D9A197E9D1}" type="presOf" srcId="{AC8B6855-7482-450B-9E5E-75BBCFE213BA}" destId="{D5A50FEA-E511-4AC6-AF96-70519B4E2009}" srcOrd="1" destOrd="0" presId="urn:microsoft.com/office/officeart/2009/3/layout/HorizontalOrganizationChart"/>
    <dgm:cxn modelId="{D3C91B32-C1E0-4028-9BB7-FA322CD46171}" type="presOf" srcId="{570E8CA7-294C-4929-B02F-882A2FE72748}" destId="{1EB51F2C-A07C-4BBE-9F70-4BF5E7C43C63}" srcOrd="1" destOrd="0" presId="urn:microsoft.com/office/officeart/2009/3/layout/HorizontalOrganizationChart"/>
    <dgm:cxn modelId="{324FCE63-D2C2-404D-B3E5-421C4ADAE81E}" type="presOf" srcId="{F80EEE7A-36F5-43C6-91E3-889EE28BD52B}" destId="{383AC1C7-605F-45F7-A887-7137BAD9ECCA}" srcOrd="0" destOrd="0" presId="urn:microsoft.com/office/officeart/2009/3/layout/HorizontalOrganizationChart"/>
    <dgm:cxn modelId="{3B980145-853A-44FE-99E6-439C22CB1FB5}" type="presOf" srcId="{D7C15295-5AC9-46D8-8B63-0534F14BA66C}" destId="{2382D38B-9B13-4972-8C78-E7975AE75EAE}" srcOrd="0" destOrd="0" presId="urn:microsoft.com/office/officeart/2009/3/layout/HorizontalOrganizationChart"/>
    <dgm:cxn modelId="{C365776D-F9EE-4B5C-9E36-DCF1C55704C3}" type="presOf" srcId="{77553E29-448E-4AC4-8BD8-65338CD5B1B7}" destId="{96EE39E7-9827-4B51-A169-CED066CAEE44}" srcOrd="0" destOrd="0" presId="urn:microsoft.com/office/officeart/2009/3/layout/HorizontalOrganizationChart"/>
    <dgm:cxn modelId="{98719F6D-7B3B-49D4-9B97-67794ABB7A2A}" srcId="{F322E5EF-1134-4558-94F3-A4D02285F000}" destId="{D7C15295-5AC9-46D8-8B63-0534F14BA66C}" srcOrd="1" destOrd="0" parTransId="{23F6CDF1-41BD-4522-8AC6-0A907E503AB7}" sibTransId="{DFD3EC30-9B9C-4D57-85FB-D0B090F23A5E}"/>
    <dgm:cxn modelId="{B2B79E70-70D9-4CE3-936F-33D648FB8C18}" type="presOf" srcId="{3DDCD193-95FD-4F6E-9905-25CA8C99C532}" destId="{517D86FD-D1D1-4DC2-8BF6-DB51A02F0B3F}" srcOrd="1" destOrd="0" presId="urn:microsoft.com/office/officeart/2009/3/layout/HorizontalOrganizationChart"/>
    <dgm:cxn modelId="{9609E775-AABE-481A-BAF7-662CF69711D7}" type="presOf" srcId="{6CE0CFED-5542-42B0-A4B6-20160CAE96A6}" destId="{01F3BC9C-C343-4909-949F-E7523623A7AE}" srcOrd="1" destOrd="0" presId="urn:microsoft.com/office/officeart/2009/3/layout/HorizontalOrganizationChart"/>
    <dgm:cxn modelId="{A175A357-47FF-4F4F-B067-53AE368BA518}" type="presOf" srcId="{323BC612-5324-4EE4-B51F-8629F3281193}" destId="{D5497A1E-A48B-41F6-9257-09BF9BB136AB}" srcOrd="1" destOrd="0" presId="urn:microsoft.com/office/officeart/2009/3/layout/HorizontalOrganizationChart"/>
    <dgm:cxn modelId="{1DBA8478-7793-4E1A-8DFF-5FE745844BDB}" srcId="{16EE8CA9-DA13-43F7-AE54-873781A7A9B0}" destId="{80F5CB5A-39E2-40BC-81FC-1F27A2CC8F03}" srcOrd="0" destOrd="0" parTransId="{77553E29-448E-4AC4-8BD8-65338CD5B1B7}" sibTransId="{165092C0-C7F2-4437-9C72-58AB35A98EBB}"/>
    <dgm:cxn modelId="{6858FA78-89AB-4FC7-A144-975DE271FE7B}" srcId="{F322E5EF-1134-4558-94F3-A4D02285F000}" destId="{0F5F84B1-B43B-43F2-B8A0-E581B6783063}" srcOrd="0" destOrd="0" parTransId="{5A42C238-3077-44DC-B0B1-17BF4BD10BB6}" sibTransId="{B3123E5F-26C0-49B1-9BAD-CC94732E9113}"/>
    <dgm:cxn modelId="{7B1D3959-CD2E-421E-AF6F-088277F88BA2}" type="presOf" srcId="{5A42C238-3077-44DC-B0B1-17BF4BD10BB6}" destId="{EC578C7F-BA5E-4805-89DA-93DF508E687E}" srcOrd="0" destOrd="0" presId="urn:microsoft.com/office/officeart/2009/3/layout/HorizontalOrganizationChart"/>
    <dgm:cxn modelId="{CF4C4959-74AE-4A6B-A792-8DEBAEB10AD4}" type="presOf" srcId="{B9F36321-2282-4BC4-AA44-43D695A1AEE5}" destId="{1EA48406-558B-4290-9459-CB2852BFA094}" srcOrd="0" destOrd="0" presId="urn:microsoft.com/office/officeart/2009/3/layout/HorizontalOrganizationChart"/>
    <dgm:cxn modelId="{2B8F4281-CC72-40A3-B1B5-01CAD6E57DF8}" srcId="{267F58AB-87C9-4EE7-899B-12E6264B6EE0}" destId="{F0246F8F-4278-4176-A634-CA66A709C833}" srcOrd="2" destOrd="0" parTransId="{F80EEE7A-36F5-43C6-91E3-889EE28BD52B}" sibTransId="{C132E471-DCA5-4972-9976-59A189B4FB5E}"/>
    <dgm:cxn modelId="{47D71183-60A5-47B1-BBC1-D1B72F995CCB}" srcId="{84DB6EC0-F1C3-4ED3-A4A0-4A76C5656F51}" destId="{16EE8CA9-DA13-43F7-AE54-873781A7A9B0}" srcOrd="1" destOrd="0" parTransId="{3CB7C662-DC58-4078-943A-FE1A6800A001}" sibTransId="{611BDC4E-61E7-45E4-9466-1383BFC7D9CA}"/>
    <dgm:cxn modelId="{BCF57383-3988-4422-A899-507768428937}" srcId="{267F58AB-87C9-4EE7-899B-12E6264B6EE0}" destId="{6CE0CFED-5542-42B0-A4B6-20160CAE96A6}" srcOrd="0" destOrd="0" parTransId="{F6CCD720-FABF-4932-AF9B-04A467C43B42}" sibTransId="{C5ABD9B2-B43F-4923-A094-8ADF7DD979E5}"/>
    <dgm:cxn modelId="{C91BF58C-ABDF-41E2-95EA-D02ECD7CDC7F}" type="presOf" srcId="{16EE8CA9-DA13-43F7-AE54-873781A7A9B0}" destId="{04775E95-6635-4EBD-898E-B5634853F664}" srcOrd="0" destOrd="0" presId="urn:microsoft.com/office/officeart/2009/3/layout/HorizontalOrganizationChart"/>
    <dgm:cxn modelId="{62B1AE91-39E1-43DB-BEDA-D60CF71F6C72}" type="presOf" srcId="{0F5F84B1-B43B-43F2-B8A0-E581B6783063}" destId="{2B3C16CC-C497-44B4-823B-4E9A2B4CE773}" srcOrd="0" destOrd="0" presId="urn:microsoft.com/office/officeart/2009/3/layout/HorizontalOrganizationChart"/>
    <dgm:cxn modelId="{C905AC97-76CB-4432-B732-D9DF6C1A708C}" srcId="{267F58AB-87C9-4EE7-899B-12E6264B6EE0}" destId="{519805FE-7970-4987-90D0-44DC36283B96}" srcOrd="1" destOrd="0" parTransId="{0AC4319E-1BB3-417F-A8B6-CE1754DFD31E}" sibTransId="{4DF524F0-B75B-4817-82BB-8A13C44D7D89}"/>
    <dgm:cxn modelId="{75D94599-2F51-492D-8BED-ABD48574936D}" type="presOf" srcId="{519805FE-7970-4987-90D0-44DC36283B96}" destId="{61B94AB5-E5CD-45A2-8036-9A91258C28A2}" srcOrd="1" destOrd="0" presId="urn:microsoft.com/office/officeart/2009/3/layout/HorizontalOrganizationChart"/>
    <dgm:cxn modelId="{E312219A-792E-40FB-99A8-976E7E8F91DA}" type="presOf" srcId="{323BC612-5324-4EE4-B51F-8629F3281193}" destId="{171E363A-C23A-48E4-BDB7-C68EA4748376}" srcOrd="0" destOrd="0" presId="urn:microsoft.com/office/officeart/2009/3/layout/HorizontalOrganizationChart"/>
    <dgm:cxn modelId="{B2F271A1-DCAC-4564-87C6-EB647208C331}" type="presOf" srcId="{AC8B6855-7482-450B-9E5E-75BBCFE213BA}" destId="{A78ECDF6-845F-4F36-B25B-BBF37ABA12F4}" srcOrd="0" destOrd="0" presId="urn:microsoft.com/office/officeart/2009/3/layout/HorizontalOrganizationChart"/>
    <dgm:cxn modelId="{5A6C13A6-4447-46E8-A563-8EBF7972BCA8}" type="presOf" srcId="{570E8CA7-294C-4929-B02F-882A2FE72748}" destId="{833BD2A0-2F3E-4C40-8D28-747799D6E676}" srcOrd="0" destOrd="0" presId="urn:microsoft.com/office/officeart/2009/3/layout/HorizontalOrganizationChart"/>
    <dgm:cxn modelId="{CC7E93A7-789F-479E-989E-B93E25FEDF30}" type="presOf" srcId="{F6CCD720-FABF-4932-AF9B-04A467C43B42}" destId="{57ADF56B-AAE2-4A91-84FE-D98D85CCE0E5}" srcOrd="0" destOrd="0" presId="urn:microsoft.com/office/officeart/2009/3/layout/HorizontalOrganizationChart"/>
    <dgm:cxn modelId="{42FB8DA8-CB92-445C-A873-991BE9A93203}" srcId="{84DB6EC0-F1C3-4ED3-A4A0-4A76C5656F51}" destId="{570E8CA7-294C-4929-B02F-882A2FE72748}" srcOrd="3" destOrd="0" parTransId="{B9F36321-2282-4BC4-AA44-43D695A1AEE5}" sibTransId="{9B0F97C5-7846-4BA5-BCE9-A37E84FC5B6E}"/>
    <dgm:cxn modelId="{2F5DE5AC-6349-4D6A-9215-D890EDCC27D5}" type="presOf" srcId="{267F58AB-87C9-4EE7-899B-12E6264B6EE0}" destId="{2F75F8B8-CD6C-49E3-AF49-FEA51AA68EA4}" srcOrd="1" destOrd="0" presId="urn:microsoft.com/office/officeart/2009/3/layout/HorizontalOrganizationChart"/>
    <dgm:cxn modelId="{6567F8AF-C747-4331-88DB-F809F5F9E04F}" type="presOf" srcId="{F0246F8F-4278-4176-A634-CA66A709C833}" destId="{FCCC774C-C6B9-40C5-9529-BD16C38FE672}" srcOrd="1" destOrd="0" presId="urn:microsoft.com/office/officeart/2009/3/layout/HorizontalOrganizationChart"/>
    <dgm:cxn modelId="{9970B4B4-A537-46F8-A304-2FF33CAF0CED}" type="presOf" srcId="{84DB6EC0-F1C3-4ED3-A4A0-4A76C5656F51}" destId="{C49FE438-68AD-46D6-B198-DFAC4F808550}" srcOrd="0" destOrd="0" presId="urn:microsoft.com/office/officeart/2009/3/layout/HorizontalOrganizationChart"/>
    <dgm:cxn modelId="{E54686BB-E5BD-4A42-99C3-EC15CAB403F9}" type="presOf" srcId="{16EE8CA9-DA13-43F7-AE54-873781A7A9B0}" destId="{433EBA6F-0323-4811-B0BD-A328592F0778}" srcOrd="1" destOrd="0" presId="urn:microsoft.com/office/officeart/2009/3/layout/HorizontalOrganizationChart"/>
    <dgm:cxn modelId="{CE2799BC-AC01-4F51-8157-08A9FFC10DAA}" type="presOf" srcId="{23F6CDF1-41BD-4522-8AC6-0A907E503AB7}" destId="{3041AAB0-6E2A-4F30-82A6-75E11EBA07B3}" srcOrd="0" destOrd="0" presId="urn:microsoft.com/office/officeart/2009/3/layout/HorizontalOrganizationChart"/>
    <dgm:cxn modelId="{D6B6FFBD-FF31-49D5-84AF-B977E941F0B7}" type="presOf" srcId="{519805FE-7970-4987-90D0-44DC36283B96}" destId="{4B425634-CCB7-4D26-BD80-C20AE82F0817}" srcOrd="0" destOrd="0" presId="urn:microsoft.com/office/officeart/2009/3/layout/HorizontalOrganizationChart"/>
    <dgm:cxn modelId="{8928FEBF-6C1C-45D4-AFC1-9CB2BABC6E4D}" type="presOf" srcId="{3CB7C662-DC58-4078-943A-FE1A6800A001}" destId="{465114CD-7272-4896-B339-BE21274F671D}" srcOrd="0" destOrd="0" presId="urn:microsoft.com/office/officeart/2009/3/layout/HorizontalOrganizationChart"/>
    <dgm:cxn modelId="{0DF691C4-F8BD-4CBF-ABC9-3226C79324DD}" type="presOf" srcId="{3DDCD193-95FD-4F6E-9905-25CA8C99C532}" destId="{30C02CB7-8A6B-45BF-8ECF-2405FA34405E}" srcOrd="0" destOrd="0" presId="urn:microsoft.com/office/officeart/2009/3/layout/HorizontalOrganizationChart"/>
    <dgm:cxn modelId="{1DBB9DC7-95D0-4D26-9CE3-532759A25EE1}" type="presOf" srcId="{B49BE500-11DE-474D-8C94-D3B4790319BD}" destId="{217110ED-D93F-4AE9-BFD5-C4A926D61C0B}" srcOrd="0" destOrd="0" presId="urn:microsoft.com/office/officeart/2009/3/layout/HorizontalOrganizationChart"/>
    <dgm:cxn modelId="{618E34C9-A921-44F8-B8D2-23DD77922D7F}" type="presOf" srcId="{D7C10A95-ECC0-43A8-A097-3AB9236A90CE}" destId="{6ECEA021-5FAF-443A-8066-221C4BAA2D01}" srcOrd="0" destOrd="0" presId="urn:microsoft.com/office/officeart/2009/3/layout/HorizontalOrganizationChart"/>
    <dgm:cxn modelId="{E0BCC5CB-0B02-4E8E-AD5E-2F1373B388B1}" type="presOf" srcId="{0AC4319E-1BB3-417F-A8B6-CE1754DFD31E}" destId="{5F4CBB65-85CF-4401-AE0F-568028A35BAB}" srcOrd="0" destOrd="0" presId="urn:microsoft.com/office/officeart/2009/3/layout/HorizontalOrganizationChart"/>
    <dgm:cxn modelId="{383070D0-985F-4547-AEE6-1CE7FBBC83E9}" srcId="{84DB6EC0-F1C3-4ED3-A4A0-4A76C5656F51}" destId="{267F58AB-87C9-4EE7-899B-12E6264B6EE0}" srcOrd="2" destOrd="0" parTransId="{E2675B3D-5286-4370-B9D3-C858B3A4BC14}" sibTransId="{2BCC0596-F8C1-4510-969B-FF8C9698DD16}"/>
    <dgm:cxn modelId="{96B6A4D2-CF7E-4CE4-AD43-5573B8B108C5}" srcId="{16EE8CA9-DA13-43F7-AE54-873781A7A9B0}" destId="{323BC612-5324-4EE4-B51F-8629F3281193}" srcOrd="2" destOrd="0" parTransId="{B49BE500-11DE-474D-8C94-D3B4790319BD}" sibTransId="{4AB0FFD7-2ABD-4FC7-8066-1F34844E254F}"/>
    <dgm:cxn modelId="{7135D8E1-F719-4765-91A9-42FF20B7FB1A}" type="presOf" srcId="{80F5CB5A-39E2-40BC-81FC-1F27A2CC8F03}" destId="{9DD6446C-5094-4EB8-A27D-964969DD454B}" srcOrd="1" destOrd="0" presId="urn:microsoft.com/office/officeart/2009/3/layout/HorizontalOrganizationChart"/>
    <dgm:cxn modelId="{F6CCFDE1-797D-49C2-A891-ED89E126744E}" type="presOf" srcId="{F322E5EF-1134-4558-94F3-A4D02285F000}" destId="{6B991C7B-426D-4658-A4C8-E412BD5291A7}" srcOrd="0" destOrd="0" presId="urn:microsoft.com/office/officeart/2009/3/layout/HorizontalOrganizationChart"/>
    <dgm:cxn modelId="{71C712EC-0850-483E-9018-AC30872A46B3}" srcId="{F322E5EF-1134-4558-94F3-A4D02285F000}" destId="{AC8B6855-7482-450B-9E5E-75BBCFE213BA}" srcOrd="2" destOrd="0" parTransId="{0A265C99-2F94-4EDC-BC5A-F9663550C495}" sibTransId="{75E0482B-DE35-4516-968E-F9CF34897909}"/>
    <dgm:cxn modelId="{119139EF-D9A1-4ADD-BCC9-01443D7DAE7C}" type="presOf" srcId="{679474AF-CB5D-44B3-B984-0F9E242F5AF8}" destId="{A5E80A5C-F500-4E7C-8900-8C6764747AD7}" srcOrd="0" destOrd="0" presId="urn:microsoft.com/office/officeart/2009/3/layout/HorizontalOrganizationChart"/>
    <dgm:cxn modelId="{5D8D0DF1-99A3-42FC-8D74-5E48EBA28EFD}" srcId="{84DB6EC0-F1C3-4ED3-A4A0-4A76C5656F51}" destId="{F322E5EF-1134-4558-94F3-A4D02285F000}" srcOrd="0" destOrd="0" parTransId="{032231F2-52D4-42F4-9C29-DAAFD23A0A0E}" sibTransId="{2FB84243-D56B-4566-A7DF-8B7170DC64D5}"/>
    <dgm:cxn modelId="{C90EB0FC-2AA9-4027-9C98-ADEAFBB3A76B}" type="presOf" srcId="{0A265C99-2F94-4EDC-BC5A-F9663550C495}" destId="{7940FA2D-E9D1-4551-B213-F76B37CD59C6}" srcOrd="0" destOrd="0" presId="urn:microsoft.com/office/officeart/2009/3/layout/HorizontalOrganizationChart"/>
    <dgm:cxn modelId="{387175FE-A11F-407B-AE42-B9529A6C70BA}" type="presOf" srcId="{F322E5EF-1134-4558-94F3-A4D02285F000}" destId="{10636EBB-795F-43C6-8DA7-D81DC810EBDE}" srcOrd="1" destOrd="0" presId="urn:microsoft.com/office/officeart/2009/3/layout/HorizontalOrganizationChart"/>
    <dgm:cxn modelId="{852D90FE-57FB-4F45-9CC9-7AD41CA51B47}" type="presOf" srcId="{F0246F8F-4278-4176-A634-CA66A709C833}" destId="{4FE5E634-7C1A-4892-B4D2-87B8E6A01AE7}" srcOrd="0" destOrd="0" presId="urn:microsoft.com/office/officeart/2009/3/layout/HorizontalOrganizationChart"/>
    <dgm:cxn modelId="{71C93A80-E9F8-4772-81E6-12AD43FCEB2F}" type="presParOf" srcId="{6ECEA021-5FAF-443A-8066-221C4BAA2D01}" destId="{57FCBDFE-12B5-4AF3-AC73-E5DDD54BE52B}" srcOrd="0" destOrd="0" presId="urn:microsoft.com/office/officeart/2009/3/layout/HorizontalOrganizationChart"/>
    <dgm:cxn modelId="{36B82531-26DF-4A9C-B8D0-EB257BC2E31A}" type="presParOf" srcId="{57FCBDFE-12B5-4AF3-AC73-E5DDD54BE52B}" destId="{73EC174B-FFF7-4DC5-AF09-247668526333}" srcOrd="0" destOrd="0" presId="urn:microsoft.com/office/officeart/2009/3/layout/HorizontalOrganizationChart"/>
    <dgm:cxn modelId="{A950C933-22F0-46B2-BFE0-59856BF7B2A5}" type="presParOf" srcId="{73EC174B-FFF7-4DC5-AF09-247668526333}" destId="{C49FE438-68AD-46D6-B198-DFAC4F808550}" srcOrd="0" destOrd="0" presId="urn:microsoft.com/office/officeart/2009/3/layout/HorizontalOrganizationChart"/>
    <dgm:cxn modelId="{2F71A53C-59C1-4F43-A608-9047527B2958}" type="presParOf" srcId="{73EC174B-FFF7-4DC5-AF09-247668526333}" destId="{B89821A3-BB8F-4BC7-86A9-9BDC9FEFC835}" srcOrd="1" destOrd="0" presId="urn:microsoft.com/office/officeart/2009/3/layout/HorizontalOrganizationChart"/>
    <dgm:cxn modelId="{6ADF7C49-CFAC-4850-9C13-4812ED20160E}" type="presParOf" srcId="{57FCBDFE-12B5-4AF3-AC73-E5DDD54BE52B}" destId="{4D03E960-9116-42F6-9360-1837CB23ABCF}" srcOrd="1" destOrd="0" presId="urn:microsoft.com/office/officeart/2009/3/layout/HorizontalOrganizationChart"/>
    <dgm:cxn modelId="{3AD4AFAD-5D41-43CE-AB49-B752E54E8E74}" type="presParOf" srcId="{4D03E960-9116-42F6-9360-1837CB23ABCF}" destId="{7E9638D1-2573-455E-844D-C186AB24F2B1}" srcOrd="0" destOrd="0" presId="urn:microsoft.com/office/officeart/2009/3/layout/HorizontalOrganizationChart"/>
    <dgm:cxn modelId="{CF31A41C-90AC-4A21-83EA-B4FDE5EAF861}" type="presParOf" srcId="{4D03E960-9116-42F6-9360-1837CB23ABCF}" destId="{F0382CA4-EF7F-483E-BEC3-A38D2A7791DD}" srcOrd="1" destOrd="0" presId="urn:microsoft.com/office/officeart/2009/3/layout/HorizontalOrganizationChart"/>
    <dgm:cxn modelId="{80551E3A-ACE8-4CD2-B511-680843A5A5C5}" type="presParOf" srcId="{F0382CA4-EF7F-483E-BEC3-A38D2A7791DD}" destId="{BD4F63F7-97BF-43A3-8539-9B157DB097EC}" srcOrd="0" destOrd="0" presId="urn:microsoft.com/office/officeart/2009/3/layout/HorizontalOrganizationChart"/>
    <dgm:cxn modelId="{3E6F9902-7879-4456-B942-368897A6985A}" type="presParOf" srcId="{BD4F63F7-97BF-43A3-8539-9B157DB097EC}" destId="{6B991C7B-426D-4658-A4C8-E412BD5291A7}" srcOrd="0" destOrd="0" presId="urn:microsoft.com/office/officeart/2009/3/layout/HorizontalOrganizationChart"/>
    <dgm:cxn modelId="{08433B08-8872-4C5D-9674-9F663EC56652}" type="presParOf" srcId="{BD4F63F7-97BF-43A3-8539-9B157DB097EC}" destId="{10636EBB-795F-43C6-8DA7-D81DC810EBDE}" srcOrd="1" destOrd="0" presId="urn:microsoft.com/office/officeart/2009/3/layout/HorizontalOrganizationChart"/>
    <dgm:cxn modelId="{0287737A-36A0-450E-B675-B3BCD80D2242}" type="presParOf" srcId="{F0382CA4-EF7F-483E-BEC3-A38D2A7791DD}" destId="{70833E9A-6560-4042-BDDA-DC4B9FF79E9C}" srcOrd="1" destOrd="0" presId="urn:microsoft.com/office/officeart/2009/3/layout/HorizontalOrganizationChart"/>
    <dgm:cxn modelId="{C0B913B6-2C1D-48FB-9EC2-3272F92E3CE5}" type="presParOf" srcId="{70833E9A-6560-4042-BDDA-DC4B9FF79E9C}" destId="{EC578C7F-BA5E-4805-89DA-93DF508E687E}" srcOrd="0" destOrd="0" presId="urn:microsoft.com/office/officeart/2009/3/layout/HorizontalOrganizationChart"/>
    <dgm:cxn modelId="{E2EC3E85-299E-441C-BD9E-6ACE08090D58}" type="presParOf" srcId="{70833E9A-6560-4042-BDDA-DC4B9FF79E9C}" destId="{4B3E1AE6-40E9-4D84-B9E4-0558504C8AF4}" srcOrd="1" destOrd="0" presId="urn:microsoft.com/office/officeart/2009/3/layout/HorizontalOrganizationChart"/>
    <dgm:cxn modelId="{CA91D931-12AC-4D5B-941E-6E433A57191D}" type="presParOf" srcId="{4B3E1AE6-40E9-4D84-B9E4-0558504C8AF4}" destId="{59FA1084-D8EE-4D6E-A7F0-71D9FF0D9B31}" srcOrd="0" destOrd="0" presId="urn:microsoft.com/office/officeart/2009/3/layout/HorizontalOrganizationChart"/>
    <dgm:cxn modelId="{ECAA58AC-4E57-49A0-962F-75D0A63BB818}" type="presParOf" srcId="{59FA1084-D8EE-4D6E-A7F0-71D9FF0D9B31}" destId="{2B3C16CC-C497-44B4-823B-4E9A2B4CE773}" srcOrd="0" destOrd="0" presId="urn:microsoft.com/office/officeart/2009/3/layout/HorizontalOrganizationChart"/>
    <dgm:cxn modelId="{C6B24E23-3850-4975-B28B-06496A74912C}" type="presParOf" srcId="{59FA1084-D8EE-4D6E-A7F0-71D9FF0D9B31}" destId="{AEE990CE-D99F-419D-AC5B-79E5805907A1}" srcOrd="1" destOrd="0" presId="urn:microsoft.com/office/officeart/2009/3/layout/HorizontalOrganizationChart"/>
    <dgm:cxn modelId="{53BD5C9F-7A04-4918-8177-4EEDA21B5F98}" type="presParOf" srcId="{4B3E1AE6-40E9-4D84-B9E4-0558504C8AF4}" destId="{4CD5153F-463E-4E9B-BAF4-AE4E173E8BE1}" srcOrd="1" destOrd="0" presId="urn:microsoft.com/office/officeart/2009/3/layout/HorizontalOrganizationChart"/>
    <dgm:cxn modelId="{84586EA6-DF19-469A-B987-49C08A6641B6}" type="presParOf" srcId="{4B3E1AE6-40E9-4D84-B9E4-0558504C8AF4}" destId="{D52924D3-8D15-4AA3-94D9-DB8E13D53018}" srcOrd="2" destOrd="0" presId="urn:microsoft.com/office/officeart/2009/3/layout/HorizontalOrganizationChart"/>
    <dgm:cxn modelId="{ECD3A724-07CB-43DC-99B3-FFBE5F3CF726}" type="presParOf" srcId="{70833E9A-6560-4042-BDDA-DC4B9FF79E9C}" destId="{3041AAB0-6E2A-4F30-82A6-75E11EBA07B3}" srcOrd="2" destOrd="0" presId="urn:microsoft.com/office/officeart/2009/3/layout/HorizontalOrganizationChart"/>
    <dgm:cxn modelId="{4FAEAF8F-11EC-4730-BA39-27C8D3027C5B}" type="presParOf" srcId="{70833E9A-6560-4042-BDDA-DC4B9FF79E9C}" destId="{A4F052DF-FC4F-4CEE-B9CE-D5DB2FB4EE67}" srcOrd="3" destOrd="0" presId="urn:microsoft.com/office/officeart/2009/3/layout/HorizontalOrganizationChart"/>
    <dgm:cxn modelId="{D1D25484-9AC7-4447-B154-534F783658F9}" type="presParOf" srcId="{A4F052DF-FC4F-4CEE-B9CE-D5DB2FB4EE67}" destId="{040E9B76-F560-48F1-BC32-A191B9AFEE6D}" srcOrd="0" destOrd="0" presId="urn:microsoft.com/office/officeart/2009/3/layout/HorizontalOrganizationChart"/>
    <dgm:cxn modelId="{6CC33872-99D2-42EC-9C23-BEA2A340891C}" type="presParOf" srcId="{040E9B76-F560-48F1-BC32-A191B9AFEE6D}" destId="{2382D38B-9B13-4972-8C78-E7975AE75EAE}" srcOrd="0" destOrd="0" presId="urn:microsoft.com/office/officeart/2009/3/layout/HorizontalOrganizationChart"/>
    <dgm:cxn modelId="{AC4E6C60-18E2-4C45-B653-F969F729A934}" type="presParOf" srcId="{040E9B76-F560-48F1-BC32-A191B9AFEE6D}" destId="{ECD80B32-D6A3-4F58-A13C-9BC88C2018A0}" srcOrd="1" destOrd="0" presId="urn:microsoft.com/office/officeart/2009/3/layout/HorizontalOrganizationChart"/>
    <dgm:cxn modelId="{91149373-CE24-43CF-9638-53F4836FDD2A}" type="presParOf" srcId="{A4F052DF-FC4F-4CEE-B9CE-D5DB2FB4EE67}" destId="{FFB8B323-DF11-4818-BB87-325F92E5722F}" srcOrd="1" destOrd="0" presId="urn:microsoft.com/office/officeart/2009/3/layout/HorizontalOrganizationChart"/>
    <dgm:cxn modelId="{B8A11330-05C3-4C5A-9CFB-E05666D592B9}" type="presParOf" srcId="{A4F052DF-FC4F-4CEE-B9CE-D5DB2FB4EE67}" destId="{4758746C-3BE7-4B25-B8E7-E958D803B116}" srcOrd="2" destOrd="0" presId="urn:microsoft.com/office/officeart/2009/3/layout/HorizontalOrganizationChart"/>
    <dgm:cxn modelId="{91FC9D5B-B2DA-450D-B86F-E4C0DF124DE5}" type="presParOf" srcId="{70833E9A-6560-4042-BDDA-DC4B9FF79E9C}" destId="{7940FA2D-E9D1-4551-B213-F76B37CD59C6}" srcOrd="4" destOrd="0" presId="urn:microsoft.com/office/officeart/2009/3/layout/HorizontalOrganizationChart"/>
    <dgm:cxn modelId="{48484AF6-2FAC-4F1B-84EF-001B9B202FBB}" type="presParOf" srcId="{70833E9A-6560-4042-BDDA-DC4B9FF79E9C}" destId="{090A164C-E6DD-49DF-AD97-0823CA400B8F}" srcOrd="5" destOrd="0" presId="urn:microsoft.com/office/officeart/2009/3/layout/HorizontalOrganizationChart"/>
    <dgm:cxn modelId="{2B0D5358-3A34-4825-826F-7E978E91763D}" type="presParOf" srcId="{090A164C-E6DD-49DF-AD97-0823CA400B8F}" destId="{44E5E03B-5EEE-49F2-BA97-D28215CBED67}" srcOrd="0" destOrd="0" presId="urn:microsoft.com/office/officeart/2009/3/layout/HorizontalOrganizationChart"/>
    <dgm:cxn modelId="{B5CBACF9-AFE7-48D7-8A11-39F38226EACA}" type="presParOf" srcId="{44E5E03B-5EEE-49F2-BA97-D28215CBED67}" destId="{A78ECDF6-845F-4F36-B25B-BBF37ABA12F4}" srcOrd="0" destOrd="0" presId="urn:microsoft.com/office/officeart/2009/3/layout/HorizontalOrganizationChart"/>
    <dgm:cxn modelId="{01F0F3E5-7EC1-442C-9DD9-C752C8075CCB}" type="presParOf" srcId="{44E5E03B-5EEE-49F2-BA97-D28215CBED67}" destId="{D5A50FEA-E511-4AC6-AF96-70519B4E2009}" srcOrd="1" destOrd="0" presId="urn:microsoft.com/office/officeart/2009/3/layout/HorizontalOrganizationChart"/>
    <dgm:cxn modelId="{EBF60DCB-F049-4754-BD99-8CFC3649E2D4}" type="presParOf" srcId="{090A164C-E6DD-49DF-AD97-0823CA400B8F}" destId="{E7B5BE60-5B04-49D9-8FB4-746106F8CF49}" srcOrd="1" destOrd="0" presId="urn:microsoft.com/office/officeart/2009/3/layout/HorizontalOrganizationChart"/>
    <dgm:cxn modelId="{5D8319B0-5E7A-4172-9C62-4C2F69BF34F1}" type="presParOf" srcId="{090A164C-E6DD-49DF-AD97-0823CA400B8F}" destId="{6566F679-D204-4EA3-A504-2073DC811EF0}" srcOrd="2" destOrd="0" presId="urn:microsoft.com/office/officeart/2009/3/layout/HorizontalOrganizationChart"/>
    <dgm:cxn modelId="{246D881F-397A-4F78-8FDD-42E756FC5F7B}" type="presParOf" srcId="{F0382CA4-EF7F-483E-BEC3-A38D2A7791DD}" destId="{0CF080AC-1592-44B9-A0B8-5B4950175984}" srcOrd="2" destOrd="0" presId="urn:microsoft.com/office/officeart/2009/3/layout/HorizontalOrganizationChart"/>
    <dgm:cxn modelId="{90AD2B80-B04E-4693-9D38-B6481699B4CD}" type="presParOf" srcId="{4D03E960-9116-42F6-9360-1837CB23ABCF}" destId="{465114CD-7272-4896-B339-BE21274F671D}" srcOrd="2" destOrd="0" presId="urn:microsoft.com/office/officeart/2009/3/layout/HorizontalOrganizationChart"/>
    <dgm:cxn modelId="{1EDFBDD8-59AF-4671-8725-7EE885B928AF}" type="presParOf" srcId="{4D03E960-9116-42F6-9360-1837CB23ABCF}" destId="{D17AF65F-F8BF-404F-8AC8-ECE7DC3B05B9}" srcOrd="3" destOrd="0" presId="urn:microsoft.com/office/officeart/2009/3/layout/HorizontalOrganizationChart"/>
    <dgm:cxn modelId="{6D0BC250-39AC-42F7-B815-C6F751A95358}" type="presParOf" srcId="{D17AF65F-F8BF-404F-8AC8-ECE7DC3B05B9}" destId="{B7127A2C-6E18-41AD-A2C8-C440D261E0C6}" srcOrd="0" destOrd="0" presId="urn:microsoft.com/office/officeart/2009/3/layout/HorizontalOrganizationChart"/>
    <dgm:cxn modelId="{3516C6A8-4162-46CE-8BB6-A749796B38BD}" type="presParOf" srcId="{B7127A2C-6E18-41AD-A2C8-C440D261E0C6}" destId="{04775E95-6635-4EBD-898E-B5634853F664}" srcOrd="0" destOrd="0" presId="urn:microsoft.com/office/officeart/2009/3/layout/HorizontalOrganizationChart"/>
    <dgm:cxn modelId="{29F7BA9A-579C-443F-8E6E-1E22B5D58254}" type="presParOf" srcId="{B7127A2C-6E18-41AD-A2C8-C440D261E0C6}" destId="{433EBA6F-0323-4811-B0BD-A328592F0778}" srcOrd="1" destOrd="0" presId="urn:microsoft.com/office/officeart/2009/3/layout/HorizontalOrganizationChart"/>
    <dgm:cxn modelId="{F30F59DB-426E-485C-A7C4-E00C46DBD86F}" type="presParOf" srcId="{D17AF65F-F8BF-404F-8AC8-ECE7DC3B05B9}" destId="{C976B2D4-9BA0-45FD-B566-1732E8A2FE1D}" srcOrd="1" destOrd="0" presId="urn:microsoft.com/office/officeart/2009/3/layout/HorizontalOrganizationChart"/>
    <dgm:cxn modelId="{7F3B506B-C728-4698-926F-64E7A4126369}" type="presParOf" srcId="{C976B2D4-9BA0-45FD-B566-1732E8A2FE1D}" destId="{96EE39E7-9827-4B51-A169-CED066CAEE44}" srcOrd="0" destOrd="0" presId="urn:microsoft.com/office/officeart/2009/3/layout/HorizontalOrganizationChart"/>
    <dgm:cxn modelId="{4612D7AB-3085-44F3-83D3-B9C6070694A4}" type="presParOf" srcId="{C976B2D4-9BA0-45FD-B566-1732E8A2FE1D}" destId="{58B7DF10-D086-490E-8566-1D1FFFECDE9B}" srcOrd="1" destOrd="0" presId="urn:microsoft.com/office/officeart/2009/3/layout/HorizontalOrganizationChart"/>
    <dgm:cxn modelId="{A215939D-B40D-4B05-B522-5E708E1E1A80}" type="presParOf" srcId="{58B7DF10-D086-490E-8566-1D1FFFECDE9B}" destId="{1A4CB74C-9F5B-4AAE-9243-383280F1D705}" srcOrd="0" destOrd="0" presId="urn:microsoft.com/office/officeart/2009/3/layout/HorizontalOrganizationChart"/>
    <dgm:cxn modelId="{5832E649-B885-4447-B337-F8B8F2083419}" type="presParOf" srcId="{1A4CB74C-9F5B-4AAE-9243-383280F1D705}" destId="{4F890574-5020-4A42-9E1D-7A50D4CDA8CD}" srcOrd="0" destOrd="0" presId="urn:microsoft.com/office/officeart/2009/3/layout/HorizontalOrganizationChart"/>
    <dgm:cxn modelId="{F516406B-6C14-4DEE-BA70-2EF9FE46F9DB}" type="presParOf" srcId="{1A4CB74C-9F5B-4AAE-9243-383280F1D705}" destId="{9DD6446C-5094-4EB8-A27D-964969DD454B}" srcOrd="1" destOrd="0" presId="urn:microsoft.com/office/officeart/2009/3/layout/HorizontalOrganizationChart"/>
    <dgm:cxn modelId="{0B8EA462-E9C2-4B37-B23E-04550B1389FD}" type="presParOf" srcId="{58B7DF10-D086-490E-8566-1D1FFFECDE9B}" destId="{33B79497-4727-4F55-AA40-C9FB6BB2091F}" srcOrd="1" destOrd="0" presId="urn:microsoft.com/office/officeart/2009/3/layout/HorizontalOrganizationChart"/>
    <dgm:cxn modelId="{DC42EC8A-746C-4463-AE30-D34CD64267BA}" type="presParOf" srcId="{58B7DF10-D086-490E-8566-1D1FFFECDE9B}" destId="{A170B58C-9B62-4655-8FDF-EC65FFE7F8EE}" srcOrd="2" destOrd="0" presId="urn:microsoft.com/office/officeart/2009/3/layout/HorizontalOrganizationChart"/>
    <dgm:cxn modelId="{00B948CC-29B3-4F84-A6C3-51AE58FCC2AB}" type="presParOf" srcId="{C976B2D4-9BA0-45FD-B566-1732E8A2FE1D}" destId="{A5E80A5C-F500-4E7C-8900-8C6764747AD7}" srcOrd="2" destOrd="0" presId="urn:microsoft.com/office/officeart/2009/3/layout/HorizontalOrganizationChart"/>
    <dgm:cxn modelId="{D8A45D8C-F8C8-48E6-9783-58FE52378D49}" type="presParOf" srcId="{C976B2D4-9BA0-45FD-B566-1732E8A2FE1D}" destId="{9C82CA71-C89B-417B-9AE5-63D352F1FB7A}" srcOrd="3" destOrd="0" presId="urn:microsoft.com/office/officeart/2009/3/layout/HorizontalOrganizationChart"/>
    <dgm:cxn modelId="{7AFDA3CD-F5E5-43FE-B7FA-01DF8BF4A246}" type="presParOf" srcId="{9C82CA71-C89B-417B-9AE5-63D352F1FB7A}" destId="{7D37231D-3602-4564-89E2-D7275FA0F013}" srcOrd="0" destOrd="0" presId="urn:microsoft.com/office/officeart/2009/3/layout/HorizontalOrganizationChart"/>
    <dgm:cxn modelId="{972E9302-CB94-45D9-B42C-9C0E339513FD}" type="presParOf" srcId="{7D37231D-3602-4564-89E2-D7275FA0F013}" destId="{30C02CB7-8A6B-45BF-8ECF-2405FA34405E}" srcOrd="0" destOrd="0" presId="urn:microsoft.com/office/officeart/2009/3/layout/HorizontalOrganizationChart"/>
    <dgm:cxn modelId="{D67BFCFF-BBF3-4F84-A021-70886D0C3150}" type="presParOf" srcId="{7D37231D-3602-4564-89E2-D7275FA0F013}" destId="{517D86FD-D1D1-4DC2-8BF6-DB51A02F0B3F}" srcOrd="1" destOrd="0" presId="urn:microsoft.com/office/officeart/2009/3/layout/HorizontalOrganizationChart"/>
    <dgm:cxn modelId="{91C32EB5-C74B-4C59-AE9E-CDD0F6C12351}" type="presParOf" srcId="{9C82CA71-C89B-417B-9AE5-63D352F1FB7A}" destId="{CA25011A-0282-4F54-9046-7DFE7B133B80}" srcOrd="1" destOrd="0" presId="urn:microsoft.com/office/officeart/2009/3/layout/HorizontalOrganizationChart"/>
    <dgm:cxn modelId="{77FC531C-9126-49C7-9DB4-2807D1884F97}" type="presParOf" srcId="{9C82CA71-C89B-417B-9AE5-63D352F1FB7A}" destId="{8D975772-95AD-421B-A88B-7A85DFA5F45C}" srcOrd="2" destOrd="0" presId="urn:microsoft.com/office/officeart/2009/3/layout/HorizontalOrganizationChart"/>
    <dgm:cxn modelId="{96254CAC-7D30-4278-9A4C-1ECEDF26AE72}" type="presParOf" srcId="{C976B2D4-9BA0-45FD-B566-1732E8A2FE1D}" destId="{217110ED-D93F-4AE9-BFD5-C4A926D61C0B}" srcOrd="4" destOrd="0" presId="urn:microsoft.com/office/officeart/2009/3/layout/HorizontalOrganizationChart"/>
    <dgm:cxn modelId="{235FFAA2-21C9-404E-AEE3-116F414210CA}" type="presParOf" srcId="{C976B2D4-9BA0-45FD-B566-1732E8A2FE1D}" destId="{9EC8844D-0D68-4C2B-8C78-0A1827B8FFD3}" srcOrd="5" destOrd="0" presId="urn:microsoft.com/office/officeart/2009/3/layout/HorizontalOrganizationChart"/>
    <dgm:cxn modelId="{2417E1EF-C66D-46FA-A7A3-86408FC31C73}" type="presParOf" srcId="{9EC8844D-0D68-4C2B-8C78-0A1827B8FFD3}" destId="{091EC328-1971-4DAD-B788-4D73C7ACD607}" srcOrd="0" destOrd="0" presId="urn:microsoft.com/office/officeart/2009/3/layout/HorizontalOrganizationChart"/>
    <dgm:cxn modelId="{0A3AC0D0-BBFB-42DD-92BC-898206D9693C}" type="presParOf" srcId="{091EC328-1971-4DAD-B788-4D73C7ACD607}" destId="{171E363A-C23A-48E4-BDB7-C68EA4748376}" srcOrd="0" destOrd="0" presId="urn:microsoft.com/office/officeart/2009/3/layout/HorizontalOrganizationChart"/>
    <dgm:cxn modelId="{9935FE38-8612-48A2-81B7-905F70BF018D}" type="presParOf" srcId="{091EC328-1971-4DAD-B788-4D73C7ACD607}" destId="{D5497A1E-A48B-41F6-9257-09BF9BB136AB}" srcOrd="1" destOrd="0" presId="urn:microsoft.com/office/officeart/2009/3/layout/HorizontalOrganizationChart"/>
    <dgm:cxn modelId="{AB3CDB1F-A2B1-4C8C-B6FF-51FC0D699D87}" type="presParOf" srcId="{9EC8844D-0D68-4C2B-8C78-0A1827B8FFD3}" destId="{DE3075EE-1AE0-4815-B1A9-379CCE8F13B9}" srcOrd="1" destOrd="0" presId="urn:microsoft.com/office/officeart/2009/3/layout/HorizontalOrganizationChart"/>
    <dgm:cxn modelId="{AC7E83D2-A4E6-4929-9D26-25E99DA214B5}" type="presParOf" srcId="{9EC8844D-0D68-4C2B-8C78-0A1827B8FFD3}" destId="{BB84CA6B-0C69-4E33-B141-D5F05A1ED02A}" srcOrd="2" destOrd="0" presId="urn:microsoft.com/office/officeart/2009/3/layout/HorizontalOrganizationChart"/>
    <dgm:cxn modelId="{B3301F44-6A86-4782-8873-F17F0C642B1D}" type="presParOf" srcId="{D17AF65F-F8BF-404F-8AC8-ECE7DC3B05B9}" destId="{E63BF6B5-2F19-4DC1-8BE9-B40722FEE18C}" srcOrd="2" destOrd="0" presId="urn:microsoft.com/office/officeart/2009/3/layout/HorizontalOrganizationChart"/>
    <dgm:cxn modelId="{1A8DFC76-4C4E-4DC7-BD6E-77B03B89B1C0}" type="presParOf" srcId="{4D03E960-9116-42F6-9360-1837CB23ABCF}" destId="{6DAB8A3B-A8E5-471B-89A8-75A6675CACD7}" srcOrd="4" destOrd="0" presId="urn:microsoft.com/office/officeart/2009/3/layout/HorizontalOrganizationChart"/>
    <dgm:cxn modelId="{CA168D38-C0A7-4B45-9A1B-BC874D6E96F2}" type="presParOf" srcId="{4D03E960-9116-42F6-9360-1837CB23ABCF}" destId="{6901455E-A10E-46F4-8E67-2D621F898E64}" srcOrd="5" destOrd="0" presId="urn:microsoft.com/office/officeart/2009/3/layout/HorizontalOrganizationChart"/>
    <dgm:cxn modelId="{13937457-6D3A-47F4-A650-03BB382D82FE}" type="presParOf" srcId="{6901455E-A10E-46F4-8E67-2D621F898E64}" destId="{11EFC8BD-DC9E-4E87-9909-BC77017BFDAD}" srcOrd="0" destOrd="0" presId="urn:microsoft.com/office/officeart/2009/3/layout/HorizontalOrganizationChart"/>
    <dgm:cxn modelId="{C27FC500-8B49-491B-ADE8-DD48FAFD12E6}" type="presParOf" srcId="{11EFC8BD-DC9E-4E87-9909-BC77017BFDAD}" destId="{0666BFCA-42D4-4871-86AE-C9D0AB6C956E}" srcOrd="0" destOrd="0" presId="urn:microsoft.com/office/officeart/2009/3/layout/HorizontalOrganizationChart"/>
    <dgm:cxn modelId="{AD789100-B4D2-4C44-9193-188BF8FD9419}" type="presParOf" srcId="{11EFC8BD-DC9E-4E87-9909-BC77017BFDAD}" destId="{2F75F8B8-CD6C-49E3-AF49-FEA51AA68EA4}" srcOrd="1" destOrd="0" presId="urn:microsoft.com/office/officeart/2009/3/layout/HorizontalOrganizationChart"/>
    <dgm:cxn modelId="{358CAEC0-4BCE-4AB6-B7BA-4C5E2CD88427}" type="presParOf" srcId="{6901455E-A10E-46F4-8E67-2D621F898E64}" destId="{5E6854C0-3EBB-4A9D-B6BC-33CC45E72746}" srcOrd="1" destOrd="0" presId="urn:microsoft.com/office/officeart/2009/3/layout/HorizontalOrganizationChart"/>
    <dgm:cxn modelId="{20A61DC1-5022-48C1-9DB4-D6EACE4163B1}" type="presParOf" srcId="{5E6854C0-3EBB-4A9D-B6BC-33CC45E72746}" destId="{57ADF56B-AAE2-4A91-84FE-D98D85CCE0E5}" srcOrd="0" destOrd="0" presId="urn:microsoft.com/office/officeart/2009/3/layout/HorizontalOrganizationChart"/>
    <dgm:cxn modelId="{873D57FE-AD80-456B-BAC7-EAEC09A8FF83}" type="presParOf" srcId="{5E6854C0-3EBB-4A9D-B6BC-33CC45E72746}" destId="{4BD812F8-FBB6-49B6-B33A-859C00E42D70}" srcOrd="1" destOrd="0" presId="urn:microsoft.com/office/officeart/2009/3/layout/HorizontalOrganizationChart"/>
    <dgm:cxn modelId="{6BF8C95A-8967-4075-97C9-24B172C92CA9}" type="presParOf" srcId="{4BD812F8-FBB6-49B6-B33A-859C00E42D70}" destId="{7B9882B6-103B-4920-8158-9E2519362A9B}" srcOrd="0" destOrd="0" presId="urn:microsoft.com/office/officeart/2009/3/layout/HorizontalOrganizationChart"/>
    <dgm:cxn modelId="{5FEF2E76-9ADC-4820-84EB-777DDE40167F}" type="presParOf" srcId="{7B9882B6-103B-4920-8158-9E2519362A9B}" destId="{B9F10369-0BC9-4EDD-A93A-017CC95133A2}" srcOrd="0" destOrd="0" presId="urn:microsoft.com/office/officeart/2009/3/layout/HorizontalOrganizationChart"/>
    <dgm:cxn modelId="{10CB2609-28B3-4B1A-803F-56A7488AD919}" type="presParOf" srcId="{7B9882B6-103B-4920-8158-9E2519362A9B}" destId="{01F3BC9C-C343-4909-949F-E7523623A7AE}" srcOrd="1" destOrd="0" presId="urn:microsoft.com/office/officeart/2009/3/layout/HorizontalOrganizationChart"/>
    <dgm:cxn modelId="{54F5DCE0-0781-424F-8B5A-4DD9817EF8E1}" type="presParOf" srcId="{4BD812F8-FBB6-49B6-B33A-859C00E42D70}" destId="{C68C578A-EE83-4BFC-A72A-380E37F5B553}" srcOrd="1" destOrd="0" presId="urn:microsoft.com/office/officeart/2009/3/layout/HorizontalOrganizationChart"/>
    <dgm:cxn modelId="{06256322-946C-4395-BDC7-E37658C1B916}" type="presParOf" srcId="{4BD812F8-FBB6-49B6-B33A-859C00E42D70}" destId="{FA833E61-B81C-4ABF-8D05-90627276D9BC}" srcOrd="2" destOrd="0" presId="urn:microsoft.com/office/officeart/2009/3/layout/HorizontalOrganizationChart"/>
    <dgm:cxn modelId="{6AC5C600-375F-4A15-90C0-A4C3D80AF1A1}" type="presParOf" srcId="{5E6854C0-3EBB-4A9D-B6BC-33CC45E72746}" destId="{5F4CBB65-85CF-4401-AE0F-568028A35BAB}" srcOrd="2" destOrd="0" presId="urn:microsoft.com/office/officeart/2009/3/layout/HorizontalOrganizationChart"/>
    <dgm:cxn modelId="{D8C1D091-D48C-4208-8AE2-92D733897017}" type="presParOf" srcId="{5E6854C0-3EBB-4A9D-B6BC-33CC45E72746}" destId="{8A323689-096C-4D77-871E-3356DCB3B8AF}" srcOrd="3" destOrd="0" presId="urn:microsoft.com/office/officeart/2009/3/layout/HorizontalOrganizationChart"/>
    <dgm:cxn modelId="{BC9A1102-1714-4993-8BBA-F29870695D58}" type="presParOf" srcId="{8A323689-096C-4D77-871E-3356DCB3B8AF}" destId="{27D22D1C-4933-4B49-808A-A9DC93943546}" srcOrd="0" destOrd="0" presId="urn:microsoft.com/office/officeart/2009/3/layout/HorizontalOrganizationChart"/>
    <dgm:cxn modelId="{A7777683-7599-45C4-9971-8DCEAEEA56E1}" type="presParOf" srcId="{27D22D1C-4933-4B49-808A-A9DC93943546}" destId="{4B425634-CCB7-4D26-BD80-C20AE82F0817}" srcOrd="0" destOrd="0" presId="urn:microsoft.com/office/officeart/2009/3/layout/HorizontalOrganizationChart"/>
    <dgm:cxn modelId="{280B70CD-097B-49C1-9531-3081A9F5721E}" type="presParOf" srcId="{27D22D1C-4933-4B49-808A-A9DC93943546}" destId="{61B94AB5-E5CD-45A2-8036-9A91258C28A2}" srcOrd="1" destOrd="0" presId="urn:microsoft.com/office/officeart/2009/3/layout/HorizontalOrganizationChart"/>
    <dgm:cxn modelId="{C7B536ED-8CAD-4818-843C-F1FEAF2915C1}" type="presParOf" srcId="{8A323689-096C-4D77-871E-3356DCB3B8AF}" destId="{665025BF-1D07-4EC8-AA94-3B3030649759}" srcOrd="1" destOrd="0" presId="urn:microsoft.com/office/officeart/2009/3/layout/HorizontalOrganizationChart"/>
    <dgm:cxn modelId="{652F8491-0B25-4A53-8153-DDB632FFA81B}" type="presParOf" srcId="{8A323689-096C-4D77-871E-3356DCB3B8AF}" destId="{625BC363-E62D-4730-BD0D-3546C00F3800}" srcOrd="2" destOrd="0" presId="urn:microsoft.com/office/officeart/2009/3/layout/HorizontalOrganizationChart"/>
    <dgm:cxn modelId="{53B2F47B-5A9F-42BB-A960-52957ABAA691}" type="presParOf" srcId="{5E6854C0-3EBB-4A9D-B6BC-33CC45E72746}" destId="{383AC1C7-605F-45F7-A887-7137BAD9ECCA}" srcOrd="4" destOrd="0" presId="urn:microsoft.com/office/officeart/2009/3/layout/HorizontalOrganizationChart"/>
    <dgm:cxn modelId="{B16B38C3-0987-4853-8141-E8E5A8C5C757}" type="presParOf" srcId="{5E6854C0-3EBB-4A9D-B6BC-33CC45E72746}" destId="{23289E81-DA21-4487-8023-1B7642FC4D82}" srcOrd="5" destOrd="0" presId="urn:microsoft.com/office/officeart/2009/3/layout/HorizontalOrganizationChart"/>
    <dgm:cxn modelId="{54E24DDB-F0FA-42D9-8392-09B3B0A80448}" type="presParOf" srcId="{23289E81-DA21-4487-8023-1B7642FC4D82}" destId="{8F8FE33B-480E-4C07-8F49-406CA64D99E1}" srcOrd="0" destOrd="0" presId="urn:microsoft.com/office/officeart/2009/3/layout/HorizontalOrganizationChart"/>
    <dgm:cxn modelId="{0A62FDE1-BD1B-4245-9B6D-518B72AC6934}" type="presParOf" srcId="{8F8FE33B-480E-4C07-8F49-406CA64D99E1}" destId="{4FE5E634-7C1A-4892-B4D2-87B8E6A01AE7}" srcOrd="0" destOrd="0" presId="urn:microsoft.com/office/officeart/2009/3/layout/HorizontalOrganizationChart"/>
    <dgm:cxn modelId="{050C4379-287C-47FB-9498-2B6DC49DBA4B}" type="presParOf" srcId="{8F8FE33B-480E-4C07-8F49-406CA64D99E1}" destId="{FCCC774C-C6B9-40C5-9529-BD16C38FE672}" srcOrd="1" destOrd="0" presId="urn:microsoft.com/office/officeart/2009/3/layout/HorizontalOrganizationChart"/>
    <dgm:cxn modelId="{5FB6D6A5-E265-4E43-BDEE-2E648900101A}" type="presParOf" srcId="{23289E81-DA21-4487-8023-1B7642FC4D82}" destId="{4D2E1E34-5DB9-4359-8496-11E2E091C59E}" srcOrd="1" destOrd="0" presId="urn:microsoft.com/office/officeart/2009/3/layout/HorizontalOrganizationChart"/>
    <dgm:cxn modelId="{64839D12-283E-4ED0-9522-7A06CB5BC4DD}" type="presParOf" srcId="{23289E81-DA21-4487-8023-1B7642FC4D82}" destId="{8B6CCACA-6B5B-4BA7-AFBF-6393626B4C72}" srcOrd="2" destOrd="0" presId="urn:microsoft.com/office/officeart/2009/3/layout/HorizontalOrganizationChart"/>
    <dgm:cxn modelId="{EEF5160C-663D-4B37-A031-969AB1191E29}" type="presParOf" srcId="{6901455E-A10E-46F4-8E67-2D621F898E64}" destId="{4DFEBDAA-C152-4C4B-A127-FC20404F029C}" srcOrd="2" destOrd="0" presId="urn:microsoft.com/office/officeart/2009/3/layout/HorizontalOrganizationChart"/>
    <dgm:cxn modelId="{FB0705C3-1A24-4CBF-8037-6770195BE1C9}" type="presParOf" srcId="{4D03E960-9116-42F6-9360-1837CB23ABCF}" destId="{1EA48406-558B-4290-9459-CB2852BFA094}" srcOrd="6" destOrd="0" presId="urn:microsoft.com/office/officeart/2009/3/layout/HorizontalOrganizationChart"/>
    <dgm:cxn modelId="{BEE3AB12-89F6-449E-B338-AACFE6292DED}" type="presParOf" srcId="{4D03E960-9116-42F6-9360-1837CB23ABCF}" destId="{9C0CB8AC-417C-44F7-96BD-A31E9D74D93F}" srcOrd="7" destOrd="0" presId="urn:microsoft.com/office/officeart/2009/3/layout/HorizontalOrganizationChart"/>
    <dgm:cxn modelId="{20AA1466-3D6E-439D-896C-7334EB39D12F}" type="presParOf" srcId="{9C0CB8AC-417C-44F7-96BD-A31E9D74D93F}" destId="{39CB22F1-730A-4A2E-B94C-50C1DFAE1587}" srcOrd="0" destOrd="0" presId="urn:microsoft.com/office/officeart/2009/3/layout/HorizontalOrganizationChart"/>
    <dgm:cxn modelId="{C560C8CB-5A3E-4D32-8024-335AAA29121A}" type="presParOf" srcId="{39CB22F1-730A-4A2E-B94C-50C1DFAE1587}" destId="{833BD2A0-2F3E-4C40-8D28-747799D6E676}" srcOrd="0" destOrd="0" presId="urn:microsoft.com/office/officeart/2009/3/layout/HorizontalOrganizationChart"/>
    <dgm:cxn modelId="{A6238234-8BE8-40E5-904B-F6FD6300975B}" type="presParOf" srcId="{39CB22F1-730A-4A2E-B94C-50C1DFAE1587}" destId="{1EB51F2C-A07C-4BBE-9F70-4BF5E7C43C63}" srcOrd="1" destOrd="0" presId="urn:microsoft.com/office/officeart/2009/3/layout/HorizontalOrganizationChart"/>
    <dgm:cxn modelId="{47CCBA49-D933-4600-9973-6B7ABD860893}" type="presParOf" srcId="{9C0CB8AC-417C-44F7-96BD-A31E9D74D93F}" destId="{FB1D4B75-0B65-4167-86A9-2F6EC13D9D07}" srcOrd="1" destOrd="0" presId="urn:microsoft.com/office/officeart/2009/3/layout/HorizontalOrganizationChart"/>
    <dgm:cxn modelId="{FF1E887B-E9EA-4D23-ADEA-6421A26E9811}" type="presParOf" srcId="{9C0CB8AC-417C-44F7-96BD-A31E9D74D93F}" destId="{3D332A48-DCC8-4D44-9B07-5CEDB0EA291D}" srcOrd="2" destOrd="0" presId="urn:microsoft.com/office/officeart/2009/3/layout/HorizontalOrganizationChart"/>
    <dgm:cxn modelId="{CA82D71D-AF8D-4193-9B5C-9D57A90C9B52}" type="presParOf" srcId="{57FCBDFE-12B5-4AF3-AC73-E5DDD54BE52B}" destId="{6BD4AC9D-49A6-42F1-8726-DB869D57D98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78E95-3AC3-4510-8D39-CC0F810953B3}">
      <dsp:nvSpPr>
        <dsp:cNvPr id="0" name=""/>
        <dsp:cNvSpPr/>
      </dsp:nvSpPr>
      <dsp:spPr>
        <a:xfrm>
          <a:off x="218916" y="1561088"/>
          <a:ext cx="913248" cy="913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F9A5A-684D-4863-AA3C-6DB4DFCA10C3}">
      <dsp:nvSpPr>
        <dsp:cNvPr id="0" name=""/>
        <dsp:cNvSpPr/>
      </dsp:nvSpPr>
      <dsp:spPr>
        <a:xfrm>
          <a:off x="410698" y="1752870"/>
          <a:ext cx="529683" cy="529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38A7D-DA7B-42D0-A459-B0494F3B82ED}">
      <dsp:nvSpPr>
        <dsp:cNvPr id="0" name=""/>
        <dsp:cNvSpPr/>
      </dsp:nvSpPr>
      <dsp:spPr>
        <a:xfrm>
          <a:off x="1327860" y="1561088"/>
          <a:ext cx="2152655" cy="91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Introducción</a:t>
          </a:r>
        </a:p>
      </dsp:txBody>
      <dsp:txXfrm>
        <a:off x="1327860" y="1561088"/>
        <a:ext cx="2152655" cy="913248"/>
      </dsp:txXfrm>
    </dsp:sp>
    <dsp:sp modelId="{7FF5D091-2DDA-4AC9-A33D-4C6F3610FCC3}">
      <dsp:nvSpPr>
        <dsp:cNvPr id="0" name=""/>
        <dsp:cNvSpPr/>
      </dsp:nvSpPr>
      <dsp:spPr>
        <a:xfrm>
          <a:off x="3855600" y="1561088"/>
          <a:ext cx="913248" cy="913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A8A9A-93CC-484E-B2DA-3E4F697D6CB0}">
      <dsp:nvSpPr>
        <dsp:cNvPr id="0" name=""/>
        <dsp:cNvSpPr/>
      </dsp:nvSpPr>
      <dsp:spPr>
        <a:xfrm>
          <a:off x="4047382" y="1752870"/>
          <a:ext cx="529683" cy="529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35DCF-370E-4E77-A7CB-64A191B0B2D7}">
      <dsp:nvSpPr>
        <dsp:cNvPr id="0" name=""/>
        <dsp:cNvSpPr/>
      </dsp:nvSpPr>
      <dsp:spPr>
        <a:xfrm>
          <a:off x="4964544" y="1561088"/>
          <a:ext cx="2152655" cy="91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Materiales y métodos</a:t>
          </a:r>
        </a:p>
      </dsp:txBody>
      <dsp:txXfrm>
        <a:off x="4964544" y="1561088"/>
        <a:ext cx="2152655" cy="913248"/>
      </dsp:txXfrm>
    </dsp:sp>
    <dsp:sp modelId="{77E61327-E57D-4B4C-99EE-570D6BF417BC}">
      <dsp:nvSpPr>
        <dsp:cNvPr id="0" name=""/>
        <dsp:cNvSpPr/>
      </dsp:nvSpPr>
      <dsp:spPr>
        <a:xfrm>
          <a:off x="7492284" y="1561088"/>
          <a:ext cx="913248" cy="9132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3DAFA-FFAE-4A94-803E-97EB310658D6}">
      <dsp:nvSpPr>
        <dsp:cNvPr id="0" name=""/>
        <dsp:cNvSpPr/>
      </dsp:nvSpPr>
      <dsp:spPr>
        <a:xfrm>
          <a:off x="7684066" y="1752870"/>
          <a:ext cx="529683" cy="529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EBE0-6AD5-4B83-81F0-5D3732D0849F}">
      <dsp:nvSpPr>
        <dsp:cNvPr id="0" name=""/>
        <dsp:cNvSpPr/>
      </dsp:nvSpPr>
      <dsp:spPr>
        <a:xfrm>
          <a:off x="8601228" y="1561088"/>
          <a:ext cx="2152655" cy="91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Resultados</a:t>
          </a:r>
        </a:p>
      </dsp:txBody>
      <dsp:txXfrm>
        <a:off x="8601228" y="1561088"/>
        <a:ext cx="2152655" cy="913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AA644-D416-4D4B-8FDE-D9075F8DD61D}">
      <dsp:nvSpPr>
        <dsp:cNvPr id="0" name=""/>
        <dsp:cNvSpPr/>
      </dsp:nvSpPr>
      <dsp:spPr>
        <a:xfrm>
          <a:off x="0" y="5740"/>
          <a:ext cx="4801299" cy="887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C0BE9-7E0D-4CDE-A568-96D944481578}">
      <dsp:nvSpPr>
        <dsp:cNvPr id="0" name=""/>
        <dsp:cNvSpPr/>
      </dsp:nvSpPr>
      <dsp:spPr>
        <a:xfrm>
          <a:off x="26859" y="25718"/>
          <a:ext cx="48883" cy="48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97CFF-1BD4-4B0C-8A1F-0967BF567084}">
      <dsp:nvSpPr>
        <dsp:cNvPr id="0" name=""/>
        <dsp:cNvSpPr/>
      </dsp:nvSpPr>
      <dsp:spPr>
        <a:xfrm>
          <a:off x="102602" y="5740"/>
          <a:ext cx="4395783" cy="2042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135" tIns="216135" rIns="216135" bIns="216135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La fragmentación de bosques y la potencial pérdida de calidad de hábitat asociada es una de las principales causas de pérdida de biodiversidad. Una de las estrategias para fomentar el mantenimiento de la misma a nivel de paisaje es el establecimiento de corredores biológicos que faciliten la conectividad estructural y funcional de los elementos bióticos. </a:t>
          </a:r>
          <a:endParaRPr lang="en-US" sz="1400" kern="1200" dirty="0"/>
        </a:p>
      </dsp:txBody>
      <dsp:txXfrm>
        <a:off x="102602" y="5740"/>
        <a:ext cx="4395783" cy="2042217"/>
      </dsp:txXfrm>
    </dsp:sp>
    <dsp:sp modelId="{B36953CE-5FD8-4521-A78F-F23A97874ABD}">
      <dsp:nvSpPr>
        <dsp:cNvPr id="0" name=""/>
        <dsp:cNvSpPr/>
      </dsp:nvSpPr>
      <dsp:spPr>
        <a:xfrm>
          <a:off x="0" y="2137209"/>
          <a:ext cx="4801299" cy="887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E68CA-BE09-4859-A7C4-F5A897530D32}">
      <dsp:nvSpPr>
        <dsp:cNvPr id="0" name=""/>
        <dsp:cNvSpPr/>
      </dsp:nvSpPr>
      <dsp:spPr>
        <a:xfrm>
          <a:off x="26859" y="2249466"/>
          <a:ext cx="48883" cy="48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9FAE-F769-45DE-AB76-AE8DD3A778CE}">
      <dsp:nvSpPr>
        <dsp:cNvPr id="0" name=""/>
        <dsp:cNvSpPr/>
      </dsp:nvSpPr>
      <dsp:spPr>
        <a:xfrm>
          <a:off x="114471" y="2235228"/>
          <a:ext cx="4395783" cy="2042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135" tIns="216135" rIns="216135" bIns="216135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Muchos estudios realizados en paisajes </a:t>
          </a:r>
          <a:r>
            <a:rPr lang="es-ES" sz="1400" kern="1200" dirty="0" err="1"/>
            <a:t>antropogénicamente</a:t>
          </a:r>
          <a:r>
            <a:rPr lang="es-ES" sz="1400" kern="1200" dirty="0"/>
            <a:t> fragmentados han proporcionado evidencia sobre el efecto de la matriz del paisaje y su grado de conectividad en el mantenimiento de la diversidad de flora y fauna, en particular de aves (Soulé et al., 1988; Harris y Silva-</a:t>
          </a:r>
          <a:r>
            <a:rPr lang="es-ES" sz="1400" kern="1200" dirty="0" err="1"/>
            <a:t>Lopez</a:t>
          </a:r>
          <a:r>
            <a:rPr lang="es-ES" sz="1400" kern="1200" dirty="0"/>
            <a:t>, 1992; </a:t>
          </a:r>
          <a:r>
            <a:rPr lang="es-ES" sz="1400" kern="1200" dirty="0" err="1"/>
            <a:t>Flather</a:t>
          </a:r>
          <a:r>
            <a:rPr lang="es-ES" sz="1400" kern="1200" dirty="0"/>
            <a:t> y Sauer, 1996; </a:t>
          </a:r>
          <a:r>
            <a:rPr lang="es-ES" sz="1400" kern="1200" dirty="0" err="1"/>
            <a:t>Jokimaki</a:t>
          </a:r>
          <a:r>
            <a:rPr lang="es-ES" sz="1400" kern="1200" dirty="0"/>
            <a:t> y </a:t>
          </a:r>
          <a:r>
            <a:rPr lang="es-ES" sz="1400" kern="1200" dirty="0" err="1"/>
            <a:t>Huhta</a:t>
          </a:r>
          <a:r>
            <a:rPr lang="es-ES" sz="1400" kern="1200" dirty="0"/>
            <a:t>, 1996; </a:t>
          </a:r>
          <a:r>
            <a:rPr lang="es-ES" sz="1400" kern="1200" dirty="0" err="1"/>
            <a:t>Bayne</a:t>
          </a:r>
          <a:r>
            <a:rPr lang="es-ES" sz="1400" kern="1200" dirty="0"/>
            <a:t> y Hobson, 1997) </a:t>
          </a:r>
          <a:br>
            <a:rPr lang="es-ES" sz="1400" kern="1200" dirty="0"/>
          </a:br>
          <a:endParaRPr lang="en-US" sz="1400" kern="1200" dirty="0"/>
        </a:p>
      </dsp:txBody>
      <dsp:txXfrm>
        <a:off x="114471" y="2235228"/>
        <a:ext cx="4395783" cy="2042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AA644-D416-4D4B-8FDE-D9075F8DD61D}">
      <dsp:nvSpPr>
        <dsp:cNvPr id="0" name=""/>
        <dsp:cNvSpPr/>
      </dsp:nvSpPr>
      <dsp:spPr>
        <a:xfrm>
          <a:off x="0" y="1664"/>
          <a:ext cx="4801299" cy="875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C0BE9-7E0D-4CDE-A568-96D944481578}">
      <dsp:nvSpPr>
        <dsp:cNvPr id="0" name=""/>
        <dsp:cNvSpPr/>
      </dsp:nvSpPr>
      <dsp:spPr>
        <a:xfrm>
          <a:off x="26484" y="21363"/>
          <a:ext cx="48153" cy="481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97CFF-1BD4-4B0C-8A1F-0967BF567084}">
      <dsp:nvSpPr>
        <dsp:cNvPr id="0" name=""/>
        <dsp:cNvSpPr/>
      </dsp:nvSpPr>
      <dsp:spPr>
        <a:xfrm>
          <a:off x="168301" y="85634"/>
          <a:ext cx="4396586" cy="2013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115" tIns="213115" rIns="213115" bIns="213115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Considerando las tasas actuales y esperadas de deforestación y fragmentación debido al aumento de la presión antrópica sobre las coberturas naturales, unidas al reconocimiento del paisaje como unidad estructurante y de preservación, es clara la necesidad de implementar estrategias de conservación en ambientes alterados y fragmentados que incorporen diferentes escalas.  </a:t>
          </a:r>
          <a:endParaRPr lang="en-US" sz="1400" kern="1200" dirty="0"/>
        </a:p>
      </dsp:txBody>
      <dsp:txXfrm>
        <a:off x="168301" y="85634"/>
        <a:ext cx="4396586" cy="2013684"/>
      </dsp:txXfrm>
    </dsp:sp>
    <dsp:sp modelId="{B36953CE-5FD8-4521-A78F-F23A97874ABD}">
      <dsp:nvSpPr>
        <dsp:cNvPr id="0" name=""/>
        <dsp:cNvSpPr/>
      </dsp:nvSpPr>
      <dsp:spPr>
        <a:xfrm>
          <a:off x="0" y="2179731"/>
          <a:ext cx="4801299" cy="875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E68CA-BE09-4859-A7C4-F5A897530D32}">
      <dsp:nvSpPr>
        <dsp:cNvPr id="0" name=""/>
        <dsp:cNvSpPr/>
      </dsp:nvSpPr>
      <dsp:spPr>
        <a:xfrm>
          <a:off x="26484" y="2199430"/>
          <a:ext cx="48153" cy="481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9FAE-F769-45DE-AB76-AE8DD3A778CE}">
      <dsp:nvSpPr>
        <dsp:cNvPr id="0" name=""/>
        <dsp:cNvSpPr/>
      </dsp:nvSpPr>
      <dsp:spPr>
        <a:xfrm>
          <a:off x="101122" y="2179731"/>
          <a:ext cx="4396586" cy="2013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115" tIns="213115" rIns="213115" bIns="213115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Una de las </a:t>
          </a:r>
          <a:r>
            <a:rPr lang="es-CO" sz="1400" b="0" i="0" kern="1200" noProof="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estrategias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es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el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restablecimiento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de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conectividad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entre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fragmentos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aislados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o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pobremente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conectados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por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s-CO" sz="1400" b="0" i="0" kern="1200" noProof="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corredores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ecológicos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, que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permitan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recuperación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de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conectividad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ecológica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y que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finalmente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repercutan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en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conservación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 de la </a:t>
          </a:r>
          <a:r>
            <a:rPr lang="en-US" sz="1400" b="0" i="0" kern="1200" dirty="0" err="1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biodiversidad</a:t>
          </a:r>
          <a:r>
            <a:rPr lang="en-US" sz="1400" b="0" i="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.</a:t>
          </a:r>
        </a:p>
      </dsp:txBody>
      <dsp:txXfrm>
        <a:off x="101122" y="2179731"/>
        <a:ext cx="4396586" cy="2013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E8FB7-F571-472D-949F-A93B7904A425}">
      <dsp:nvSpPr>
        <dsp:cNvPr id="0" name=""/>
        <dsp:cNvSpPr/>
      </dsp:nvSpPr>
      <dsp:spPr>
        <a:xfrm>
          <a:off x="738373" y="306288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1713F-0EB9-421E-9F05-3EF356492CD3}">
      <dsp:nvSpPr>
        <dsp:cNvPr id="0" name=""/>
        <dsp:cNvSpPr/>
      </dsp:nvSpPr>
      <dsp:spPr>
        <a:xfrm>
          <a:off x="5155" y="1844926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Coberturas de la tierra</a:t>
          </a:r>
        </a:p>
      </dsp:txBody>
      <dsp:txXfrm>
        <a:off x="5155" y="1844926"/>
        <a:ext cx="2666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6E3F5-CB38-486C-8ECD-8FD822BE7104}">
      <dsp:nvSpPr>
        <dsp:cNvPr id="0" name=""/>
        <dsp:cNvSpPr/>
      </dsp:nvSpPr>
      <dsp:spPr>
        <a:xfrm>
          <a:off x="863200" y="200240"/>
          <a:ext cx="1412437" cy="1412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6CD07-C154-4951-8411-FAFD9DC81E52}">
      <dsp:nvSpPr>
        <dsp:cNvPr id="0" name=""/>
        <dsp:cNvSpPr/>
      </dsp:nvSpPr>
      <dsp:spPr>
        <a:xfrm>
          <a:off x="44" y="1989070"/>
          <a:ext cx="313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600" kern="1200" dirty="0"/>
            <a:t>Vías</a:t>
          </a:r>
        </a:p>
      </dsp:txBody>
      <dsp:txXfrm>
        <a:off x="44" y="1989070"/>
        <a:ext cx="3138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6E3F5-CB38-486C-8ECD-8FD822BE7104}">
      <dsp:nvSpPr>
        <dsp:cNvPr id="0" name=""/>
        <dsp:cNvSpPr/>
      </dsp:nvSpPr>
      <dsp:spPr>
        <a:xfrm>
          <a:off x="863200" y="200240"/>
          <a:ext cx="1412437" cy="1412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6CD07-C154-4951-8411-FAFD9DC81E52}">
      <dsp:nvSpPr>
        <dsp:cNvPr id="0" name=""/>
        <dsp:cNvSpPr/>
      </dsp:nvSpPr>
      <dsp:spPr>
        <a:xfrm>
          <a:off x="44" y="1989070"/>
          <a:ext cx="313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600" kern="1200" dirty="0"/>
            <a:t>Drenajes</a:t>
          </a:r>
        </a:p>
      </dsp:txBody>
      <dsp:txXfrm>
        <a:off x="44" y="1989070"/>
        <a:ext cx="3138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C7462-C262-4173-AFA8-763A8479C2C8}">
      <dsp:nvSpPr>
        <dsp:cNvPr id="0" name=""/>
        <dsp:cNvSpPr/>
      </dsp:nvSpPr>
      <dsp:spPr>
        <a:xfrm>
          <a:off x="959850" y="738233"/>
          <a:ext cx="1454962" cy="1454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ED3599-326D-4CC9-978E-16FEB7ABDD7A}">
      <dsp:nvSpPr>
        <dsp:cNvPr id="0" name=""/>
        <dsp:cNvSpPr/>
      </dsp:nvSpPr>
      <dsp:spPr>
        <a:xfrm>
          <a:off x="70706" y="2577191"/>
          <a:ext cx="323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Definición de núcleos de conservación a conectar</a:t>
          </a:r>
        </a:p>
      </dsp:txBody>
      <dsp:txXfrm>
        <a:off x="70706" y="2577191"/>
        <a:ext cx="3233249" cy="720000"/>
      </dsp:txXfrm>
    </dsp:sp>
    <dsp:sp modelId="{C0C8B42A-17BC-4015-8DFB-71686F655D44}">
      <dsp:nvSpPr>
        <dsp:cNvPr id="0" name=""/>
        <dsp:cNvSpPr/>
      </dsp:nvSpPr>
      <dsp:spPr>
        <a:xfrm>
          <a:off x="4758918" y="738233"/>
          <a:ext cx="1454962" cy="1454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DBD5FB-4C6B-4EB7-A445-38AC7C22FA34}">
      <dsp:nvSpPr>
        <dsp:cNvPr id="0" name=""/>
        <dsp:cNvSpPr/>
      </dsp:nvSpPr>
      <dsp:spPr>
        <a:xfrm>
          <a:off x="3869775" y="2577191"/>
          <a:ext cx="323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Elaboración del mapa de fricción para el desplazamiento de organismos</a:t>
          </a:r>
        </a:p>
      </dsp:txBody>
      <dsp:txXfrm>
        <a:off x="3869775" y="2577191"/>
        <a:ext cx="3233249" cy="720000"/>
      </dsp:txXfrm>
    </dsp:sp>
    <dsp:sp modelId="{6ACBBF9F-E86E-4AEE-A5BB-C63DCEC43ECC}">
      <dsp:nvSpPr>
        <dsp:cNvPr id="0" name=""/>
        <dsp:cNvSpPr/>
      </dsp:nvSpPr>
      <dsp:spPr>
        <a:xfrm>
          <a:off x="8557987" y="738233"/>
          <a:ext cx="1454962" cy="1454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E256182-0593-4631-A8E0-EC3E2E7592E8}">
      <dsp:nvSpPr>
        <dsp:cNvPr id="0" name=""/>
        <dsp:cNvSpPr/>
      </dsp:nvSpPr>
      <dsp:spPr>
        <a:xfrm>
          <a:off x="7668843" y="2577191"/>
          <a:ext cx="323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Modelamiento de la red de conectividad ecológica estructural</a:t>
          </a:r>
        </a:p>
      </dsp:txBody>
      <dsp:txXfrm>
        <a:off x="7668843" y="2577191"/>
        <a:ext cx="3233249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48406-558B-4290-9459-CB2852BFA094}">
      <dsp:nvSpPr>
        <dsp:cNvPr id="0" name=""/>
        <dsp:cNvSpPr/>
      </dsp:nvSpPr>
      <dsp:spPr>
        <a:xfrm>
          <a:off x="4219362" y="2906568"/>
          <a:ext cx="278311" cy="2094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155" y="0"/>
              </a:lnTo>
              <a:lnTo>
                <a:pt x="139155" y="2094291"/>
              </a:lnTo>
              <a:lnTo>
                <a:pt x="278311" y="20942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3AC1C7-605F-45F7-A887-7137BAD9ECCA}">
      <dsp:nvSpPr>
        <dsp:cNvPr id="0" name=""/>
        <dsp:cNvSpPr/>
      </dsp:nvSpPr>
      <dsp:spPr>
        <a:xfrm>
          <a:off x="5889229" y="4402490"/>
          <a:ext cx="278311" cy="598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155" y="0"/>
              </a:lnTo>
              <a:lnTo>
                <a:pt x="139155" y="598369"/>
              </a:lnTo>
              <a:lnTo>
                <a:pt x="278311" y="5983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CBB65-85CF-4401-AE0F-568028A35BAB}">
      <dsp:nvSpPr>
        <dsp:cNvPr id="0" name=""/>
        <dsp:cNvSpPr/>
      </dsp:nvSpPr>
      <dsp:spPr>
        <a:xfrm>
          <a:off x="5889229" y="4356770"/>
          <a:ext cx="27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831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DF56B-AAE2-4A91-84FE-D98D85CCE0E5}">
      <dsp:nvSpPr>
        <dsp:cNvPr id="0" name=""/>
        <dsp:cNvSpPr/>
      </dsp:nvSpPr>
      <dsp:spPr>
        <a:xfrm>
          <a:off x="5889229" y="3804121"/>
          <a:ext cx="278311" cy="598369"/>
        </a:xfrm>
        <a:custGeom>
          <a:avLst/>
          <a:gdLst/>
          <a:ahLst/>
          <a:cxnLst/>
          <a:rect l="0" t="0" r="0" b="0"/>
          <a:pathLst>
            <a:path>
              <a:moveTo>
                <a:pt x="0" y="598369"/>
              </a:moveTo>
              <a:lnTo>
                <a:pt x="139155" y="598369"/>
              </a:lnTo>
              <a:lnTo>
                <a:pt x="139155" y="0"/>
              </a:lnTo>
              <a:lnTo>
                <a:pt x="27831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B8A3B-A8E5-471B-89A8-75A6675CACD7}">
      <dsp:nvSpPr>
        <dsp:cNvPr id="0" name=""/>
        <dsp:cNvSpPr/>
      </dsp:nvSpPr>
      <dsp:spPr>
        <a:xfrm>
          <a:off x="4219362" y="2906568"/>
          <a:ext cx="278311" cy="1495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155" y="0"/>
              </a:lnTo>
              <a:lnTo>
                <a:pt x="139155" y="1495922"/>
              </a:lnTo>
              <a:lnTo>
                <a:pt x="278311" y="14959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110ED-D93F-4AE9-BFD5-C4A926D61C0B}">
      <dsp:nvSpPr>
        <dsp:cNvPr id="0" name=""/>
        <dsp:cNvSpPr/>
      </dsp:nvSpPr>
      <dsp:spPr>
        <a:xfrm>
          <a:off x="5889229" y="2607383"/>
          <a:ext cx="278311" cy="598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155" y="0"/>
              </a:lnTo>
              <a:lnTo>
                <a:pt x="139155" y="598369"/>
              </a:lnTo>
              <a:lnTo>
                <a:pt x="278311" y="5983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80A5C-F500-4E7C-8900-8C6764747AD7}">
      <dsp:nvSpPr>
        <dsp:cNvPr id="0" name=""/>
        <dsp:cNvSpPr/>
      </dsp:nvSpPr>
      <dsp:spPr>
        <a:xfrm>
          <a:off x="5889229" y="2561663"/>
          <a:ext cx="27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831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E39E7-9827-4B51-A169-CED066CAEE44}">
      <dsp:nvSpPr>
        <dsp:cNvPr id="0" name=""/>
        <dsp:cNvSpPr/>
      </dsp:nvSpPr>
      <dsp:spPr>
        <a:xfrm>
          <a:off x="5889229" y="2009014"/>
          <a:ext cx="278311" cy="598369"/>
        </a:xfrm>
        <a:custGeom>
          <a:avLst/>
          <a:gdLst/>
          <a:ahLst/>
          <a:cxnLst/>
          <a:rect l="0" t="0" r="0" b="0"/>
          <a:pathLst>
            <a:path>
              <a:moveTo>
                <a:pt x="0" y="598369"/>
              </a:moveTo>
              <a:lnTo>
                <a:pt x="139155" y="598369"/>
              </a:lnTo>
              <a:lnTo>
                <a:pt x="139155" y="0"/>
              </a:lnTo>
              <a:lnTo>
                <a:pt x="27831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114CD-7272-4896-B339-BE21274F671D}">
      <dsp:nvSpPr>
        <dsp:cNvPr id="0" name=""/>
        <dsp:cNvSpPr/>
      </dsp:nvSpPr>
      <dsp:spPr>
        <a:xfrm>
          <a:off x="4219362" y="2607383"/>
          <a:ext cx="278311" cy="299184"/>
        </a:xfrm>
        <a:custGeom>
          <a:avLst/>
          <a:gdLst/>
          <a:ahLst/>
          <a:cxnLst/>
          <a:rect l="0" t="0" r="0" b="0"/>
          <a:pathLst>
            <a:path>
              <a:moveTo>
                <a:pt x="0" y="299184"/>
              </a:moveTo>
              <a:lnTo>
                <a:pt x="139155" y="299184"/>
              </a:lnTo>
              <a:lnTo>
                <a:pt x="139155" y="0"/>
              </a:lnTo>
              <a:lnTo>
                <a:pt x="27831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0FA2D-E9D1-4551-B213-F76B37CD59C6}">
      <dsp:nvSpPr>
        <dsp:cNvPr id="0" name=""/>
        <dsp:cNvSpPr/>
      </dsp:nvSpPr>
      <dsp:spPr>
        <a:xfrm>
          <a:off x="5889229" y="812276"/>
          <a:ext cx="278311" cy="598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155" y="0"/>
              </a:lnTo>
              <a:lnTo>
                <a:pt x="139155" y="598369"/>
              </a:lnTo>
              <a:lnTo>
                <a:pt x="278311" y="5983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1AAB0-6E2A-4F30-82A6-75E11EBA07B3}">
      <dsp:nvSpPr>
        <dsp:cNvPr id="0" name=""/>
        <dsp:cNvSpPr/>
      </dsp:nvSpPr>
      <dsp:spPr>
        <a:xfrm>
          <a:off x="5889229" y="766556"/>
          <a:ext cx="2783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831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578C7F-BA5E-4805-89DA-93DF508E687E}">
      <dsp:nvSpPr>
        <dsp:cNvPr id="0" name=""/>
        <dsp:cNvSpPr/>
      </dsp:nvSpPr>
      <dsp:spPr>
        <a:xfrm>
          <a:off x="5889229" y="213907"/>
          <a:ext cx="278311" cy="598369"/>
        </a:xfrm>
        <a:custGeom>
          <a:avLst/>
          <a:gdLst/>
          <a:ahLst/>
          <a:cxnLst/>
          <a:rect l="0" t="0" r="0" b="0"/>
          <a:pathLst>
            <a:path>
              <a:moveTo>
                <a:pt x="0" y="598369"/>
              </a:moveTo>
              <a:lnTo>
                <a:pt x="139155" y="598369"/>
              </a:lnTo>
              <a:lnTo>
                <a:pt x="139155" y="0"/>
              </a:lnTo>
              <a:lnTo>
                <a:pt x="27831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638D1-2573-455E-844D-C186AB24F2B1}">
      <dsp:nvSpPr>
        <dsp:cNvPr id="0" name=""/>
        <dsp:cNvSpPr/>
      </dsp:nvSpPr>
      <dsp:spPr>
        <a:xfrm>
          <a:off x="4219362" y="812276"/>
          <a:ext cx="278311" cy="2094291"/>
        </a:xfrm>
        <a:custGeom>
          <a:avLst/>
          <a:gdLst/>
          <a:ahLst/>
          <a:cxnLst/>
          <a:rect l="0" t="0" r="0" b="0"/>
          <a:pathLst>
            <a:path>
              <a:moveTo>
                <a:pt x="0" y="2094291"/>
              </a:moveTo>
              <a:lnTo>
                <a:pt x="139155" y="2094291"/>
              </a:lnTo>
              <a:lnTo>
                <a:pt x="139155" y="0"/>
              </a:lnTo>
              <a:lnTo>
                <a:pt x="27831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9FE438-68AD-46D6-B198-DFAC4F808550}">
      <dsp:nvSpPr>
        <dsp:cNvPr id="0" name=""/>
        <dsp:cNvSpPr/>
      </dsp:nvSpPr>
      <dsp:spPr>
        <a:xfrm>
          <a:off x="2827806" y="2694355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Superficie de fricción</a:t>
          </a:r>
        </a:p>
      </dsp:txBody>
      <dsp:txXfrm>
        <a:off x="2827806" y="2694355"/>
        <a:ext cx="1391555" cy="424424"/>
      </dsp:txXfrm>
    </dsp:sp>
    <dsp:sp modelId="{6B991C7B-426D-4658-A4C8-E412BD5291A7}">
      <dsp:nvSpPr>
        <dsp:cNvPr id="0" name=""/>
        <dsp:cNvSpPr/>
      </dsp:nvSpPr>
      <dsp:spPr>
        <a:xfrm>
          <a:off x="4497673" y="600064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Coberturas</a:t>
          </a:r>
        </a:p>
      </dsp:txBody>
      <dsp:txXfrm>
        <a:off x="4497673" y="600064"/>
        <a:ext cx="1391555" cy="424424"/>
      </dsp:txXfrm>
    </dsp:sp>
    <dsp:sp modelId="{2B3C16CC-C497-44B4-823B-4E9A2B4CE773}">
      <dsp:nvSpPr>
        <dsp:cNvPr id="0" name=""/>
        <dsp:cNvSpPr/>
      </dsp:nvSpPr>
      <dsp:spPr>
        <a:xfrm>
          <a:off x="6167540" y="1695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Bosques, plantación forestal y vegetación secundaria </a:t>
          </a:r>
        </a:p>
      </dsp:txBody>
      <dsp:txXfrm>
        <a:off x="6167540" y="1695"/>
        <a:ext cx="1391555" cy="424424"/>
      </dsp:txXfrm>
    </dsp:sp>
    <dsp:sp modelId="{2382D38B-9B13-4972-8C78-E7975AE75EAE}">
      <dsp:nvSpPr>
        <dsp:cNvPr id="0" name=""/>
        <dsp:cNvSpPr/>
      </dsp:nvSpPr>
      <dsp:spPr>
        <a:xfrm>
          <a:off x="6167540" y="600064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Pastos y mosaicos (excepto pastos limpios)</a:t>
          </a:r>
        </a:p>
      </dsp:txBody>
      <dsp:txXfrm>
        <a:off x="6167540" y="600064"/>
        <a:ext cx="1391555" cy="424424"/>
      </dsp:txXfrm>
    </dsp:sp>
    <dsp:sp modelId="{A78ECDF6-845F-4F36-B25B-BBF37ABA12F4}">
      <dsp:nvSpPr>
        <dsp:cNvPr id="0" name=""/>
        <dsp:cNvSpPr/>
      </dsp:nvSpPr>
      <dsp:spPr>
        <a:xfrm>
          <a:off x="6167540" y="1198433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Pastos limpios, zonas industriales, tejido urbano continuo y discontinuo, instalaciones recreativas y tierras desnudas</a:t>
          </a:r>
        </a:p>
      </dsp:txBody>
      <dsp:txXfrm>
        <a:off x="6167540" y="1198433"/>
        <a:ext cx="1391555" cy="424424"/>
      </dsp:txXfrm>
    </dsp:sp>
    <dsp:sp modelId="{04775E95-6635-4EBD-898E-B5634853F664}">
      <dsp:nvSpPr>
        <dsp:cNvPr id="0" name=""/>
        <dsp:cNvSpPr/>
      </dsp:nvSpPr>
      <dsp:spPr>
        <a:xfrm>
          <a:off x="4497673" y="2395171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Distancia a vías</a:t>
          </a:r>
        </a:p>
      </dsp:txBody>
      <dsp:txXfrm>
        <a:off x="4497673" y="2395171"/>
        <a:ext cx="1391555" cy="424424"/>
      </dsp:txXfrm>
    </dsp:sp>
    <dsp:sp modelId="{4F890574-5020-4A42-9E1D-7A50D4CDA8CD}">
      <dsp:nvSpPr>
        <dsp:cNvPr id="0" name=""/>
        <dsp:cNvSpPr/>
      </dsp:nvSpPr>
      <dsp:spPr>
        <a:xfrm>
          <a:off x="6167540" y="1796802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Entre 0 y 100m</a:t>
          </a:r>
        </a:p>
      </dsp:txBody>
      <dsp:txXfrm>
        <a:off x="6167540" y="1796802"/>
        <a:ext cx="1391555" cy="424424"/>
      </dsp:txXfrm>
    </dsp:sp>
    <dsp:sp modelId="{30C02CB7-8A6B-45BF-8ECF-2405FA34405E}">
      <dsp:nvSpPr>
        <dsp:cNvPr id="0" name=""/>
        <dsp:cNvSpPr/>
      </dsp:nvSpPr>
      <dsp:spPr>
        <a:xfrm>
          <a:off x="6167540" y="2395171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Entre 100 y 300m</a:t>
          </a:r>
        </a:p>
      </dsp:txBody>
      <dsp:txXfrm>
        <a:off x="6167540" y="2395171"/>
        <a:ext cx="1391555" cy="424424"/>
      </dsp:txXfrm>
    </dsp:sp>
    <dsp:sp modelId="{171E363A-C23A-48E4-BDB7-C68EA4748376}">
      <dsp:nvSpPr>
        <dsp:cNvPr id="0" name=""/>
        <dsp:cNvSpPr/>
      </dsp:nvSpPr>
      <dsp:spPr>
        <a:xfrm>
          <a:off x="6167540" y="2993540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Mayor a 300m</a:t>
          </a:r>
        </a:p>
      </dsp:txBody>
      <dsp:txXfrm>
        <a:off x="6167540" y="2993540"/>
        <a:ext cx="1391555" cy="424424"/>
      </dsp:txXfrm>
    </dsp:sp>
    <dsp:sp modelId="{0666BFCA-42D4-4871-86AE-C9D0AB6C956E}">
      <dsp:nvSpPr>
        <dsp:cNvPr id="0" name=""/>
        <dsp:cNvSpPr/>
      </dsp:nvSpPr>
      <dsp:spPr>
        <a:xfrm>
          <a:off x="4497673" y="4190278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Distancia a drenajes</a:t>
          </a:r>
        </a:p>
      </dsp:txBody>
      <dsp:txXfrm>
        <a:off x="4497673" y="4190278"/>
        <a:ext cx="1391555" cy="424424"/>
      </dsp:txXfrm>
    </dsp:sp>
    <dsp:sp modelId="{B9F10369-0BC9-4EDD-A93A-017CC95133A2}">
      <dsp:nvSpPr>
        <dsp:cNvPr id="0" name=""/>
        <dsp:cNvSpPr/>
      </dsp:nvSpPr>
      <dsp:spPr>
        <a:xfrm>
          <a:off x="6167540" y="3591909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Entre 0 y 100m</a:t>
          </a:r>
        </a:p>
      </dsp:txBody>
      <dsp:txXfrm>
        <a:off x="6167540" y="3591909"/>
        <a:ext cx="1391555" cy="424424"/>
      </dsp:txXfrm>
    </dsp:sp>
    <dsp:sp modelId="{4B425634-CCB7-4D26-BD80-C20AE82F0817}">
      <dsp:nvSpPr>
        <dsp:cNvPr id="0" name=""/>
        <dsp:cNvSpPr/>
      </dsp:nvSpPr>
      <dsp:spPr>
        <a:xfrm>
          <a:off x="6167540" y="4190278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Entre 100 y 300m</a:t>
          </a:r>
        </a:p>
      </dsp:txBody>
      <dsp:txXfrm>
        <a:off x="6167540" y="4190278"/>
        <a:ext cx="1391555" cy="424424"/>
      </dsp:txXfrm>
    </dsp:sp>
    <dsp:sp modelId="{4FE5E634-7C1A-4892-B4D2-87B8E6A01AE7}">
      <dsp:nvSpPr>
        <dsp:cNvPr id="0" name=""/>
        <dsp:cNvSpPr/>
      </dsp:nvSpPr>
      <dsp:spPr>
        <a:xfrm>
          <a:off x="6167540" y="4788647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Mayor a 300m</a:t>
          </a:r>
        </a:p>
      </dsp:txBody>
      <dsp:txXfrm>
        <a:off x="6167540" y="4788647"/>
        <a:ext cx="1391555" cy="424424"/>
      </dsp:txXfrm>
    </dsp:sp>
    <dsp:sp modelId="{833BD2A0-2F3E-4C40-8D28-747799D6E676}">
      <dsp:nvSpPr>
        <dsp:cNvPr id="0" name=""/>
        <dsp:cNvSpPr/>
      </dsp:nvSpPr>
      <dsp:spPr>
        <a:xfrm>
          <a:off x="4497673" y="4788647"/>
          <a:ext cx="1391555" cy="42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Áreas núcleo</a:t>
          </a:r>
        </a:p>
      </dsp:txBody>
      <dsp:txXfrm>
        <a:off x="4497673" y="4788647"/>
        <a:ext cx="1391555" cy="424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2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6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9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5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8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4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2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6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3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0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3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38" r:id="rId6"/>
    <p:sldLayoutId id="2147483743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www.sicirec.org/definitions/corrido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444738-F3C4-B2B3-A9CE-2DD12A116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761216"/>
            <a:ext cx="3901736" cy="313080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CO" sz="4200" dirty="0">
                <a:solidFill>
                  <a:srgbClr val="FFFFFF"/>
                </a:solidFill>
              </a:rPr>
              <a:t>Evaluación de la conectividad ecológica estructural en el corregimiento de Santa Elena, Antioquia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01D5F1-5C36-C309-F83B-9DC0210B6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31380"/>
            <a:ext cx="3901736" cy="2240529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s-CO" sz="2800" dirty="0">
                <a:solidFill>
                  <a:srgbClr val="FFFFFF"/>
                </a:solidFill>
              </a:rPr>
              <a:t>Yina Sofía Racinez Jaramillo</a:t>
            </a:r>
          </a:p>
          <a:p>
            <a:pPr algn="ctr"/>
            <a:r>
              <a:rPr lang="es-CO" sz="2800" dirty="0">
                <a:solidFill>
                  <a:srgbClr val="FFFFFF"/>
                </a:solidFill>
              </a:rPr>
              <a:t>Universidad Nacional</a:t>
            </a:r>
          </a:p>
          <a:p>
            <a:pPr algn="ctr"/>
            <a:r>
              <a:rPr lang="es-CO" sz="2800" dirty="0">
                <a:solidFill>
                  <a:srgbClr val="FFFFFF"/>
                </a:solidFill>
              </a:rPr>
              <a:t>Facultad de Minas</a:t>
            </a:r>
          </a:p>
          <a:p>
            <a:pPr algn="ctr"/>
            <a:r>
              <a:rPr lang="es-CO" sz="2800" dirty="0">
                <a:solidFill>
                  <a:srgbClr val="FFFFFF"/>
                </a:solidFill>
              </a:rPr>
              <a:t>Posgrado en Aprovechamiento de Recursos Hidráulicos</a:t>
            </a:r>
          </a:p>
          <a:p>
            <a:pPr algn="ctr"/>
            <a:r>
              <a:rPr lang="es-CO" sz="2800" dirty="0">
                <a:solidFill>
                  <a:srgbClr val="FFFFFF"/>
                </a:solidFill>
              </a:rPr>
              <a:t>Medellín, 2023</a:t>
            </a:r>
          </a:p>
        </p:txBody>
      </p:sp>
      <p:pic>
        <p:nvPicPr>
          <p:cNvPr id="4" name="Picture 3" descr="Vista de una montaña&#10;&#10;Descripción generada automáticamente">
            <a:extLst>
              <a:ext uri="{FF2B5EF4-FFF2-40B4-BE49-F238E27FC236}">
                <a16:creationId xmlns:a16="http://schemas.microsoft.com/office/drawing/2014/main" id="{7A9945BA-7424-3F37-EAA0-24FCF70FB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1" r="10431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08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379" y="1471033"/>
            <a:ext cx="3138839" cy="1319301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Insumos requeridos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23BB856B-14D1-0A76-F2E7-BB5366F55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33317"/>
              </p:ext>
            </p:extLst>
          </p:nvPr>
        </p:nvGraphicFramePr>
        <p:xfrm>
          <a:off x="184727" y="3429000"/>
          <a:ext cx="3138839" cy="2909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013F95BD-A15D-92FB-0CFF-6A1E3A9DF385}"/>
              </a:ext>
            </a:extLst>
          </p:cNvPr>
          <p:cNvSpPr txBox="1">
            <a:spLocks/>
          </p:cNvSpPr>
          <p:nvPr/>
        </p:nvSpPr>
        <p:spPr>
          <a:xfrm>
            <a:off x="6512336" y="6439906"/>
            <a:ext cx="5047199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1B28F87A-960D-488C-01CF-535645EC1A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36" y="1392706"/>
            <a:ext cx="5047200" cy="50472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6916728-F7F7-4D5C-38C3-F6644316D2B5}"/>
              </a:ext>
            </a:extLst>
          </p:cNvPr>
          <p:cNvSpPr txBox="1">
            <a:spLocks/>
          </p:cNvSpPr>
          <p:nvPr/>
        </p:nvSpPr>
        <p:spPr>
          <a:xfrm>
            <a:off x="1555334" y="557785"/>
            <a:ext cx="10027065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Materiales y métodos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CD0D2C9-FF8C-3C37-84A6-54CDFEB2FAC3}"/>
              </a:ext>
            </a:extLst>
          </p:cNvPr>
          <p:cNvSpPr/>
          <p:nvPr/>
        </p:nvSpPr>
        <p:spPr>
          <a:xfrm>
            <a:off x="2861287" y="268602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ángulo 10" descr="Matraz">
            <a:extLst>
              <a:ext uri="{FF2B5EF4-FFF2-40B4-BE49-F238E27FC236}">
                <a16:creationId xmlns:a16="http://schemas.microsoft.com/office/drawing/2014/main" id="{08DCCBCA-9C8D-76C7-B6B5-A05033B4EEA0}"/>
              </a:ext>
            </a:extLst>
          </p:cNvPr>
          <p:cNvSpPr/>
          <p:nvPr/>
        </p:nvSpPr>
        <p:spPr>
          <a:xfrm>
            <a:off x="3053069" y="460384"/>
            <a:ext cx="529683" cy="52968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1660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379" y="1373632"/>
            <a:ext cx="3131890" cy="683721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Metodología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8AF8607-DC18-B332-CF61-60E327CF67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824417"/>
              </p:ext>
            </p:extLst>
          </p:nvPr>
        </p:nvGraphicFramePr>
        <p:xfrm>
          <a:off x="441819" y="2362191"/>
          <a:ext cx="109728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50DF1CA8-1C53-B08E-1C63-6E02A10E8C13}"/>
              </a:ext>
            </a:extLst>
          </p:cNvPr>
          <p:cNvSpPr txBox="1">
            <a:spLocks/>
          </p:cNvSpPr>
          <p:nvPr/>
        </p:nvSpPr>
        <p:spPr>
          <a:xfrm>
            <a:off x="1555334" y="557785"/>
            <a:ext cx="10027065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Materiales y métodos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9E9AFF-DE92-CB2A-D4E7-E5CE8B1560B2}"/>
              </a:ext>
            </a:extLst>
          </p:cNvPr>
          <p:cNvSpPr/>
          <p:nvPr/>
        </p:nvSpPr>
        <p:spPr>
          <a:xfrm>
            <a:off x="2861287" y="268602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Rectángulo 11" descr="Matraz">
            <a:extLst>
              <a:ext uri="{FF2B5EF4-FFF2-40B4-BE49-F238E27FC236}">
                <a16:creationId xmlns:a16="http://schemas.microsoft.com/office/drawing/2014/main" id="{42B0EB45-FC3C-2EFF-197B-DDC9F7157BDE}"/>
              </a:ext>
            </a:extLst>
          </p:cNvPr>
          <p:cNvSpPr/>
          <p:nvPr/>
        </p:nvSpPr>
        <p:spPr>
          <a:xfrm>
            <a:off x="3053069" y="460384"/>
            <a:ext cx="529683" cy="52968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EC556A5-B500-B81E-E840-49C6896EE3B6}"/>
              </a:ext>
            </a:extLst>
          </p:cNvPr>
          <p:cNvSpPr/>
          <p:nvPr/>
        </p:nvSpPr>
        <p:spPr>
          <a:xfrm>
            <a:off x="369116" y="2790334"/>
            <a:ext cx="7642370" cy="3351704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284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259" y="1394012"/>
            <a:ext cx="4446164" cy="1396323"/>
          </a:xfrm>
        </p:spPr>
        <p:txBody>
          <a:bodyPr>
            <a:noAutofit/>
          </a:bodyPr>
          <a:lstStyle/>
          <a:p>
            <a:pPr algn="ctr"/>
            <a:r>
              <a:rPr lang="es-CO" sz="2800" dirty="0"/>
              <a:t>Definición de los núcleos de conservación a conectar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0B1C2F1-C065-CADD-7056-89A29C2E03DB}"/>
              </a:ext>
            </a:extLst>
          </p:cNvPr>
          <p:cNvSpPr txBox="1">
            <a:spLocks/>
          </p:cNvSpPr>
          <p:nvPr/>
        </p:nvSpPr>
        <p:spPr>
          <a:xfrm>
            <a:off x="8053431" y="3070371"/>
            <a:ext cx="3739323" cy="3452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Es parte fundamental del diseño de redes de conectividad. En estos núcleos se considera que están presentes la mayoría de las comunidades, especies y demás recursos naturales de interés para la conservación.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Para este estudio, se tomó como área núcleo el área interna de 20m de las coberturas correspondientes a bosque fragmentado, bosque de galería y/o ripario y la vegetación secundaria y/o en transición.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32 polígonos de área núcleo, pero solo 27 cumplen con la condición de que Área &gt;=1,0 ha</a:t>
            </a:r>
          </a:p>
        </p:txBody>
      </p:sp>
      <p:pic>
        <p:nvPicPr>
          <p:cNvPr id="11" name="Imagen 10" descr="Mapa&#10;&#10;Descripción generada automáticamente">
            <a:extLst>
              <a:ext uri="{FF2B5EF4-FFF2-40B4-BE49-F238E27FC236}">
                <a16:creationId xmlns:a16="http://schemas.microsoft.com/office/drawing/2014/main" id="{8E98BE11-EA94-62FD-D2E2-5CB1A60E5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74" y="1636986"/>
            <a:ext cx="4938226" cy="4938226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08FB776-263A-2641-8AC1-35B251418C40}"/>
              </a:ext>
            </a:extLst>
          </p:cNvPr>
          <p:cNvSpPr txBox="1">
            <a:spLocks/>
          </p:cNvSpPr>
          <p:nvPr/>
        </p:nvSpPr>
        <p:spPr>
          <a:xfrm>
            <a:off x="1157774" y="6589399"/>
            <a:ext cx="4938226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45845D5-F64A-9B51-A3BE-54B6738D2A8C}"/>
              </a:ext>
            </a:extLst>
          </p:cNvPr>
          <p:cNvSpPr txBox="1">
            <a:spLocks/>
          </p:cNvSpPr>
          <p:nvPr/>
        </p:nvSpPr>
        <p:spPr>
          <a:xfrm>
            <a:off x="1555334" y="557785"/>
            <a:ext cx="10027065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Materiales y métodos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F5B2C58-5E0C-3D83-C040-79578CBD8169}"/>
              </a:ext>
            </a:extLst>
          </p:cNvPr>
          <p:cNvSpPr/>
          <p:nvPr/>
        </p:nvSpPr>
        <p:spPr>
          <a:xfrm>
            <a:off x="2861287" y="268602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ángulo 14" descr="Matraz">
            <a:extLst>
              <a:ext uri="{FF2B5EF4-FFF2-40B4-BE49-F238E27FC236}">
                <a16:creationId xmlns:a16="http://schemas.microsoft.com/office/drawing/2014/main" id="{1CF2F132-3DEB-2833-E2A8-76C065F98B69}"/>
              </a:ext>
            </a:extLst>
          </p:cNvPr>
          <p:cNvSpPr/>
          <p:nvPr/>
        </p:nvSpPr>
        <p:spPr>
          <a:xfrm>
            <a:off x="3053069" y="460384"/>
            <a:ext cx="529683" cy="5296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0925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417" y="1514128"/>
            <a:ext cx="3597337" cy="1396323"/>
          </a:xfrm>
        </p:spPr>
        <p:txBody>
          <a:bodyPr>
            <a:noAutofit/>
          </a:bodyPr>
          <a:lstStyle/>
          <a:p>
            <a:pPr algn="ctr"/>
            <a:r>
              <a:rPr lang="es-CO" sz="2000" dirty="0"/>
              <a:t>Elaboración del mapa de fricción para el desplazamiento de los organismos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F2A2DC0-A07A-8A7E-EE0C-338F205830D8}"/>
              </a:ext>
            </a:extLst>
          </p:cNvPr>
          <p:cNvSpPr txBox="1">
            <a:spLocks/>
          </p:cNvSpPr>
          <p:nvPr/>
        </p:nvSpPr>
        <p:spPr>
          <a:xfrm>
            <a:off x="1555334" y="557785"/>
            <a:ext cx="10027065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Materiales y métodos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A20576D-3808-EB4F-BCE2-280299B2540A}"/>
              </a:ext>
            </a:extLst>
          </p:cNvPr>
          <p:cNvSpPr/>
          <p:nvPr/>
        </p:nvSpPr>
        <p:spPr>
          <a:xfrm>
            <a:off x="2861287" y="268602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ctángulo 5" descr="Matraz">
            <a:extLst>
              <a:ext uri="{FF2B5EF4-FFF2-40B4-BE49-F238E27FC236}">
                <a16:creationId xmlns:a16="http://schemas.microsoft.com/office/drawing/2014/main" id="{987FC7E9-9BE0-D0EA-A855-D19913379A2B}"/>
              </a:ext>
            </a:extLst>
          </p:cNvPr>
          <p:cNvSpPr/>
          <p:nvPr/>
        </p:nvSpPr>
        <p:spPr>
          <a:xfrm>
            <a:off x="3053069" y="460384"/>
            <a:ext cx="529683" cy="52968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08FB776-263A-2641-8AC1-35B251418C40}"/>
              </a:ext>
            </a:extLst>
          </p:cNvPr>
          <p:cNvSpPr txBox="1">
            <a:spLocks/>
          </p:cNvSpPr>
          <p:nvPr/>
        </p:nvSpPr>
        <p:spPr>
          <a:xfrm>
            <a:off x="1157774" y="6589399"/>
            <a:ext cx="5824140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504AC9B-F085-665D-1EBD-16BB6FC0BC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99823"/>
              </p:ext>
            </p:extLst>
          </p:nvPr>
        </p:nvGraphicFramePr>
        <p:xfrm>
          <a:off x="-1584736" y="1374631"/>
          <a:ext cx="10386903" cy="5214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Elipse 6">
            <a:extLst>
              <a:ext uri="{FF2B5EF4-FFF2-40B4-BE49-F238E27FC236}">
                <a16:creationId xmlns:a16="http://schemas.microsoft.com/office/drawing/2014/main" id="{DD4049DD-A258-531D-6801-BFB268F47851}"/>
              </a:ext>
            </a:extLst>
          </p:cNvPr>
          <p:cNvSpPr/>
          <p:nvPr/>
        </p:nvSpPr>
        <p:spPr>
          <a:xfrm>
            <a:off x="6144427" y="1417361"/>
            <a:ext cx="307647" cy="33452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2EEB0A2-7981-C421-2153-3F674982C351}"/>
              </a:ext>
            </a:extLst>
          </p:cNvPr>
          <p:cNvSpPr/>
          <p:nvPr/>
        </p:nvSpPr>
        <p:spPr>
          <a:xfrm>
            <a:off x="6144427" y="4359641"/>
            <a:ext cx="307647" cy="33452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9758F04-1DD7-7B7F-7DC6-98C6DB1965E3}"/>
              </a:ext>
            </a:extLst>
          </p:cNvPr>
          <p:cNvSpPr/>
          <p:nvPr/>
        </p:nvSpPr>
        <p:spPr>
          <a:xfrm>
            <a:off x="6144426" y="4973310"/>
            <a:ext cx="307647" cy="33452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B6F1969-518B-57CE-0364-2A082D29B000}"/>
              </a:ext>
            </a:extLst>
          </p:cNvPr>
          <p:cNvSpPr/>
          <p:nvPr/>
        </p:nvSpPr>
        <p:spPr>
          <a:xfrm>
            <a:off x="6144426" y="2000500"/>
            <a:ext cx="307647" cy="3345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001BED4-D891-5C82-B403-058969B15D7B}"/>
              </a:ext>
            </a:extLst>
          </p:cNvPr>
          <p:cNvSpPr/>
          <p:nvPr/>
        </p:nvSpPr>
        <p:spPr>
          <a:xfrm>
            <a:off x="6144426" y="3821131"/>
            <a:ext cx="307647" cy="3345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3F5A6B4-6CE4-0DFE-A603-E702F2BC10BD}"/>
              </a:ext>
            </a:extLst>
          </p:cNvPr>
          <p:cNvSpPr/>
          <p:nvPr/>
        </p:nvSpPr>
        <p:spPr>
          <a:xfrm>
            <a:off x="6144426" y="5629790"/>
            <a:ext cx="307647" cy="3345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A252669-08C6-76EC-6B83-B9BF0EC16748}"/>
              </a:ext>
            </a:extLst>
          </p:cNvPr>
          <p:cNvSpPr/>
          <p:nvPr/>
        </p:nvSpPr>
        <p:spPr>
          <a:xfrm>
            <a:off x="6144426" y="2600297"/>
            <a:ext cx="307647" cy="3345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5932731-8D38-92C1-53DB-3741EECE6888}"/>
              </a:ext>
            </a:extLst>
          </p:cNvPr>
          <p:cNvSpPr/>
          <p:nvPr/>
        </p:nvSpPr>
        <p:spPr>
          <a:xfrm>
            <a:off x="6144425" y="3213966"/>
            <a:ext cx="307647" cy="3345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D748770-5FC4-7874-DAFE-94F33AB76CE3}"/>
              </a:ext>
            </a:extLst>
          </p:cNvPr>
          <p:cNvSpPr/>
          <p:nvPr/>
        </p:nvSpPr>
        <p:spPr>
          <a:xfrm>
            <a:off x="6144424" y="6254871"/>
            <a:ext cx="307647" cy="3345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3303A10-21CC-0B1B-256C-2B91EE581492}"/>
              </a:ext>
            </a:extLst>
          </p:cNvPr>
          <p:cNvSpPr/>
          <p:nvPr/>
        </p:nvSpPr>
        <p:spPr>
          <a:xfrm>
            <a:off x="2350093" y="6250788"/>
            <a:ext cx="400093" cy="33452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00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1027621F-790A-9FA2-7D41-1D13F4EAF9C3}"/>
              </a:ext>
            </a:extLst>
          </p:cNvPr>
          <p:cNvSpPr txBox="1">
            <a:spLocks/>
          </p:cNvSpPr>
          <p:nvPr/>
        </p:nvSpPr>
        <p:spPr>
          <a:xfrm>
            <a:off x="8042731" y="3076733"/>
            <a:ext cx="3750023" cy="34458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Hábitats boscosos y estados </a:t>
            </a:r>
            <a:r>
              <a:rPr lang="es-CO" sz="1900" dirty="0" err="1"/>
              <a:t>sucesionales</a:t>
            </a:r>
            <a:r>
              <a:rPr lang="es-CO" sz="1900" dirty="0"/>
              <a:t> avanzados presentan menor dificultad al desplazamiento.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Las vías limitan el desplazamiento de las especies. A mayor distancia a vías, menor dificultad para el desplazamiento.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Las rondas hídricas son positivas para la movilidad de las especies. A menor distancia a rondas, menor fricción.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1900" dirty="0"/>
          </a:p>
        </p:txBody>
      </p:sp>
    </p:spTree>
    <p:extLst>
      <p:ext uri="{BB962C8B-B14F-4D97-AF65-F5344CB8AC3E}">
        <p14:creationId xmlns:p14="http://schemas.microsoft.com/office/powerpoint/2010/main" val="256468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17" y="1766279"/>
            <a:ext cx="5531770" cy="669955"/>
          </a:xfrm>
        </p:spPr>
        <p:txBody>
          <a:bodyPr>
            <a:noAutofit/>
          </a:bodyPr>
          <a:lstStyle/>
          <a:p>
            <a:pPr algn="ctr"/>
            <a:r>
              <a:rPr lang="es-CO" sz="2000" dirty="0"/>
              <a:t>Elaboración del mapa de fricción para el desplazamiento de los organismos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F2A2DC0-A07A-8A7E-EE0C-338F205830D8}"/>
              </a:ext>
            </a:extLst>
          </p:cNvPr>
          <p:cNvSpPr txBox="1">
            <a:spLocks/>
          </p:cNvSpPr>
          <p:nvPr/>
        </p:nvSpPr>
        <p:spPr>
          <a:xfrm>
            <a:off x="609600" y="557785"/>
            <a:ext cx="10972800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Resultados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08FB776-263A-2641-8AC1-35B251418C40}"/>
              </a:ext>
            </a:extLst>
          </p:cNvPr>
          <p:cNvSpPr txBox="1">
            <a:spLocks/>
          </p:cNvSpPr>
          <p:nvPr/>
        </p:nvSpPr>
        <p:spPr>
          <a:xfrm>
            <a:off x="1157774" y="6589399"/>
            <a:ext cx="5824140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1027621F-790A-9FA2-7D41-1D13F4EAF9C3}"/>
              </a:ext>
            </a:extLst>
          </p:cNvPr>
          <p:cNvSpPr txBox="1">
            <a:spLocks/>
          </p:cNvSpPr>
          <p:nvPr/>
        </p:nvSpPr>
        <p:spPr>
          <a:xfrm>
            <a:off x="6981914" y="1789227"/>
            <a:ext cx="3750023" cy="438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Suma simple de las capas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19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CCDCC15-ECAA-009A-5DEF-C7883D24AB5E}"/>
              </a:ext>
            </a:extLst>
          </p:cNvPr>
          <p:cNvSpPr/>
          <p:nvPr/>
        </p:nvSpPr>
        <p:spPr>
          <a:xfrm>
            <a:off x="2862620" y="269601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ángulo 10" descr="Bar chart">
            <a:extLst>
              <a:ext uri="{FF2B5EF4-FFF2-40B4-BE49-F238E27FC236}">
                <a16:creationId xmlns:a16="http://schemas.microsoft.com/office/drawing/2014/main" id="{7D60966B-3A80-AF17-06D1-2D12B64C77EC}"/>
              </a:ext>
            </a:extLst>
          </p:cNvPr>
          <p:cNvSpPr/>
          <p:nvPr/>
        </p:nvSpPr>
        <p:spPr>
          <a:xfrm>
            <a:off x="3054402" y="461383"/>
            <a:ext cx="529683" cy="52968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1" name="Imagen 20" descr="Mapa&#10;&#10;Descripción generada automáticamente con confianza media">
            <a:extLst>
              <a:ext uri="{FF2B5EF4-FFF2-40B4-BE49-F238E27FC236}">
                <a16:creationId xmlns:a16="http://schemas.microsoft.com/office/drawing/2014/main" id="{1DBC3955-E86A-E504-F669-23DC2C38B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" y="2856196"/>
            <a:ext cx="2195962" cy="2449342"/>
          </a:xfrm>
          <a:prstGeom prst="rect">
            <a:avLst/>
          </a:prstGeom>
        </p:spPr>
      </p:pic>
      <p:sp>
        <p:nvSpPr>
          <p:cNvPr id="24" name="Signo más 23">
            <a:extLst>
              <a:ext uri="{FF2B5EF4-FFF2-40B4-BE49-F238E27FC236}">
                <a16:creationId xmlns:a16="http://schemas.microsoft.com/office/drawing/2014/main" id="{EDCA1E9C-FF85-1B68-A843-E34F11FE4204}"/>
              </a:ext>
            </a:extLst>
          </p:cNvPr>
          <p:cNvSpPr/>
          <p:nvPr/>
        </p:nvSpPr>
        <p:spPr>
          <a:xfrm>
            <a:off x="2274954" y="3593715"/>
            <a:ext cx="521591" cy="70425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6" name="Imagen 2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4C09D20-F2EF-82D8-4A02-63A16E054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20" y="2855359"/>
            <a:ext cx="2258386" cy="2449870"/>
          </a:xfrm>
          <a:prstGeom prst="rect">
            <a:avLst/>
          </a:prstGeom>
        </p:spPr>
      </p:pic>
      <p:sp>
        <p:nvSpPr>
          <p:cNvPr id="27" name="Signo más 26">
            <a:extLst>
              <a:ext uri="{FF2B5EF4-FFF2-40B4-BE49-F238E27FC236}">
                <a16:creationId xmlns:a16="http://schemas.microsoft.com/office/drawing/2014/main" id="{A933A492-E396-6B4A-B61A-580FD955F08E}"/>
              </a:ext>
            </a:extLst>
          </p:cNvPr>
          <p:cNvSpPr/>
          <p:nvPr/>
        </p:nvSpPr>
        <p:spPr>
          <a:xfrm>
            <a:off x="5313859" y="3728168"/>
            <a:ext cx="521591" cy="70425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25A0CF65-2D95-0DCB-FCA6-E156786B4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27" y="2933041"/>
            <a:ext cx="2245201" cy="2453926"/>
          </a:xfrm>
          <a:prstGeom prst="rect">
            <a:avLst/>
          </a:prstGeom>
        </p:spPr>
      </p:pic>
      <p:pic>
        <p:nvPicPr>
          <p:cNvPr id="37" name="Imagen 36" descr="Mapa&#10;&#10;Descripción generada automáticamente">
            <a:extLst>
              <a:ext uri="{FF2B5EF4-FFF2-40B4-BE49-F238E27FC236}">
                <a16:creationId xmlns:a16="http://schemas.microsoft.com/office/drawing/2014/main" id="{26D24C6B-8A84-AE44-B7D3-5FE3AF2F5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80" y="2937486"/>
            <a:ext cx="2166349" cy="2367743"/>
          </a:xfrm>
          <a:prstGeom prst="rect">
            <a:avLst/>
          </a:prstGeom>
        </p:spPr>
      </p:pic>
      <p:sp>
        <p:nvSpPr>
          <p:cNvPr id="38" name="Signo más 37">
            <a:extLst>
              <a:ext uri="{FF2B5EF4-FFF2-40B4-BE49-F238E27FC236}">
                <a16:creationId xmlns:a16="http://schemas.microsoft.com/office/drawing/2014/main" id="{81D29BEF-2F9A-2E5D-3563-FDC53363BB45}"/>
              </a:ext>
            </a:extLst>
          </p:cNvPr>
          <p:cNvSpPr/>
          <p:nvPr/>
        </p:nvSpPr>
        <p:spPr>
          <a:xfrm>
            <a:off x="8595608" y="3769231"/>
            <a:ext cx="521591" cy="70425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Marcador de contenido 2">
            <a:extLst>
              <a:ext uri="{FF2B5EF4-FFF2-40B4-BE49-F238E27FC236}">
                <a16:creationId xmlns:a16="http://schemas.microsoft.com/office/drawing/2014/main" id="{79597E77-4318-0A1A-2C8E-73ED153B884F}"/>
              </a:ext>
            </a:extLst>
          </p:cNvPr>
          <p:cNvSpPr txBox="1">
            <a:spLocks/>
          </p:cNvSpPr>
          <p:nvPr/>
        </p:nvSpPr>
        <p:spPr>
          <a:xfrm>
            <a:off x="7384800" y="6015233"/>
            <a:ext cx="3750023" cy="438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s-CO" sz="1900" dirty="0"/>
              <a:t>Matriz de distancia euclidiana</a:t>
            </a:r>
          </a:p>
        </p:txBody>
      </p:sp>
      <p:sp>
        <p:nvSpPr>
          <p:cNvPr id="40" name="Cerrar llave 39">
            <a:extLst>
              <a:ext uri="{FF2B5EF4-FFF2-40B4-BE49-F238E27FC236}">
                <a16:creationId xmlns:a16="http://schemas.microsoft.com/office/drawing/2014/main" id="{81EECDAD-04EC-A171-2065-42E0EA266282}"/>
              </a:ext>
            </a:extLst>
          </p:cNvPr>
          <p:cNvSpPr/>
          <p:nvPr/>
        </p:nvSpPr>
        <p:spPr>
          <a:xfrm rot="5400000">
            <a:off x="8705154" y="3246960"/>
            <a:ext cx="556920" cy="5024229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731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17" y="1557526"/>
            <a:ext cx="5531770" cy="669955"/>
          </a:xfrm>
        </p:spPr>
        <p:txBody>
          <a:bodyPr>
            <a:noAutofit/>
          </a:bodyPr>
          <a:lstStyle/>
          <a:p>
            <a:pPr algn="ctr"/>
            <a:r>
              <a:rPr lang="es-CO" sz="2000" dirty="0"/>
              <a:t>Elaboración del mapa de fricción para el desplazamiento de los organismos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F2A2DC0-A07A-8A7E-EE0C-338F205830D8}"/>
              </a:ext>
            </a:extLst>
          </p:cNvPr>
          <p:cNvSpPr txBox="1">
            <a:spLocks/>
          </p:cNvSpPr>
          <p:nvPr/>
        </p:nvSpPr>
        <p:spPr>
          <a:xfrm>
            <a:off x="609600" y="557785"/>
            <a:ext cx="10972800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Resultados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08FB776-263A-2641-8AC1-35B251418C40}"/>
              </a:ext>
            </a:extLst>
          </p:cNvPr>
          <p:cNvSpPr txBox="1">
            <a:spLocks/>
          </p:cNvSpPr>
          <p:nvPr/>
        </p:nvSpPr>
        <p:spPr>
          <a:xfrm>
            <a:off x="1090663" y="6257983"/>
            <a:ext cx="3428493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1027621F-790A-9FA2-7D41-1D13F4EAF9C3}"/>
              </a:ext>
            </a:extLst>
          </p:cNvPr>
          <p:cNvSpPr txBox="1">
            <a:spLocks/>
          </p:cNvSpPr>
          <p:nvPr/>
        </p:nvSpPr>
        <p:spPr>
          <a:xfrm>
            <a:off x="6981914" y="1789227"/>
            <a:ext cx="3750023" cy="438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Suma simple de las capas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19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CCDCC15-ECAA-009A-5DEF-C7883D24AB5E}"/>
              </a:ext>
            </a:extLst>
          </p:cNvPr>
          <p:cNvSpPr/>
          <p:nvPr/>
        </p:nvSpPr>
        <p:spPr>
          <a:xfrm>
            <a:off x="2862620" y="269601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ángulo 10" descr="Bar chart">
            <a:extLst>
              <a:ext uri="{FF2B5EF4-FFF2-40B4-BE49-F238E27FC236}">
                <a16:creationId xmlns:a16="http://schemas.microsoft.com/office/drawing/2014/main" id="{7D60966B-3A80-AF17-06D1-2D12B64C77EC}"/>
              </a:ext>
            </a:extLst>
          </p:cNvPr>
          <p:cNvSpPr/>
          <p:nvPr/>
        </p:nvSpPr>
        <p:spPr>
          <a:xfrm>
            <a:off x="3054402" y="461383"/>
            <a:ext cx="529683" cy="52968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B9036DF-8752-C322-75B9-C4C09EB7D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61" y="2331632"/>
            <a:ext cx="3447295" cy="38222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9B33D67-8F1C-7D2E-B0B1-FBEA879EF90C}"/>
              </a:ext>
            </a:extLst>
          </p:cNvPr>
          <p:cNvSpPr txBox="1">
            <a:spLocks/>
          </p:cNvSpPr>
          <p:nvPr/>
        </p:nvSpPr>
        <p:spPr>
          <a:xfrm>
            <a:off x="7097086" y="2805728"/>
            <a:ext cx="3739323" cy="3452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Los mayores valores de fricción representan un mayor impedimento para el desplazamiento de las especies.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Las zonas de mayor costo están asociadas a territorios artificializados y a las cercanías con las vías. </a:t>
            </a:r>
          </a:p>
        </p:txBody>
      </p:sp>
    </p:spTree>
    <p:extLst>
      <p:ext uri="{BB962C8B-B14F-4D97-AF65-F5344CB8AC3E}">
        <p14:creationId xmlns:p14="http://schemas.microsoft.com/office/powerpoint/2010/main" val="556791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17" y="1557526"/>
            <a:ext cx="5531770" cy="669955"/>
          </a:xfrm>
        </p:spPr>
        <p:txBody>
          <a:bodyPr>
            <a:noAutofit/>
          </a:bodyPr>
          <a:lstStyle/>
          <a:p>
            <a:pPr algn="ctr"/>
            <a:r>
              <a:rPr lang="es-CO" sz="2000" dirty="0"/>
              <a:t>Elaboración del mapa de fricción para el desplazamiento de los organismos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F2A2DC0-A07A-8A7E-EE0C-338F205830D8}"/>
              </a:ext>
            </a:extLst>
          </p:cNvPr>
          <p:cNvSpPr txBox="1">
            <a:spLocks/>
          </p:cNvSpPr>
          <p:nvPr/>
        </p:nvSpPr>
        <p:spPr>
          <a:xfrm>
            <a:off x="609600" y="557785"/>
            <a:ext cx="10972800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Resultados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08FB776-263A-2641-8AC1-35B251418C40}"/>
              </a:ext>
            </a:extLst>
          </p:cNvPr>
          <p:cNvSpPr txBox="1">
            <a:spLocks/>
          </p:cNvSpPr>
          <p:nvPr/>
        </p:nvSpPr>
        <p:spPr>
          <a:xfrm>
            <a:off x="1260041" y="3895448"/>
            <a:ext cx="3428493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1027621F-790A-9FA2-7D41-1D13F4EAF9C3}"/>
              </a:ext>
            </a:extLst>
          </p:cNvPr>
          <p:cNvSpPr txBox="1">
            <a:spLocks/>
          </p:cNvSpPr>
          <p:nvPr/>
        </p:nvSpPr>
        <p:spPr>
          <a:xfrm>
            <a:off x="6828638" y="1391536"/>
            <a:ext cx="4929930" cy="50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Suma ponderada de las variables de fricción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1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CCDCC15-ECAA-009A-5DEF-C7883D24AB5E}"/>
              </a:ext>
            </a:extLst>
          </p:cNvPr>
          <p:cNvSpPr/>
          <p:nvPr/>
        </p:nvSpPr>
        <p:spPr>
          <a:xfrm>
            <a:off x="2862620" y="269601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ángulo 10" descr="Bar chart">
            <a:extLst>
              <a:ext uri="{FF2B5EF4-FFF2-40B4-BE49-F238E27FC236}">
                <a16:creationId xmlns:a16="http://schemas.microsoft.com/office/drawing/2014/main" id="{7D60966B-3A80-AF17-06D1-2D12B64C77EC}"/>
              </a:ext>
            </a:extLst>
          </p:cNvPr>
          <p:cNvSpPr/>
          <p:nvPr/>
        </p:nvSpPr>
        <p:spPr>
          <a:xfrm>
            <a:off x="3054402" y="461383"/>
            <a:ext cx="529683" cy="52968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9B33D67-8F1C-7D2E-B0B1-FBEA879EF90C}"/>
              </a:ext>
            </a:extLst>
          </p:cNvPr>
          <p:cNvSpPr txBox="1">
            <a:spLocks/>
          </p:cNvSpPr>
          <p:nvPr/>
        </p:nvSpPr>
        <p:spPr>
          <a:xfrm>
            <a:off x="7867768" y="2227481"/>
            <a:ext cx="3739323" cy="97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Proceso de Análisis Jerárquico (AHP, por sus siglas en inglés): matriz de Thomas L. </a:t>
            </a:r>
            <a:r>
              <a:rPr lang="es-CO" sz="1600" dirty="0" err="1"/>
              <a:t>Saaty</a:t>
            </a:r>
            <a:r>
              <a:rPr lang="es-CO" sz="1600" dirty="0"/>
              <a:t> (1980)</a:t>
            </a:r>
          </a:p>
        </p:txBody>
      </p:sp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B711FC84-AD43-410B-82B7-4956C2528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3" y="2474550"/>
            <a:ext cx="6318999" cy="144709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F7956DF-F633-982E-28A5-6FD4F43655ED}"/>
              </a:ext>
            </a:extLst>
          </p:cNvPr>
          <p:cNvSpPr txBox="1"/>
          <p:nvPr/>
        </p:nvSpPr>
        <p:spPr>
          <a:xfrm>
            <a:off x="260839" y="4357008"/>
            <a:ext cx="5426896" cy="120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Si la variable fila prima sobre la variable columna la </a:t>
            </a:r>
            <a:r>
              <a:rPr lang="es-ES" sz="1400" dirty="0"/>
              <a:t>calificación</a:t>
            </a:r>
            <a:r>
              <a:rPr lang="es-ES" sz="1600" dirty="0"/>
              <a:t> es un número entero (1, 3, 5, 7 o 9)</a:t>
            </a:r>
          </a:p>
          <a:p>
            <a:pPr marL="342900" indent="-342900" algn="just"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Si la variable columna prima sobre la variable fila, la calificación es una fracción (1/1, 1/3, 1/5, 1/7 o 1/9)</a:t>
            </a:r>
          </a:p>
        </p:txBody>
      </p:sp>
      <p:pic>
        <p:nvPicPr>
          <p:cNvPr id="18" name="Imagen 17" descr="Tabla&#10;&#10;Descripción generada automáticamente">
            <a:extLst>
              <a:ext uri="{FF2B5EF4-FFF2-40B4-BE49-F238E27FC236}">
                <a16:creationId xmlns:a16="http://schemas.microsoft.com/office/drawing/2014/main" id="{2A51772B-4FC6-AFD9-22BD-6B21D6B89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651" y="3614459"/>
            <a:ext cx="3626729" cy="2601783"/>
          </a:xfrm>
          <a:prstGeom prst="rect">
            <a:avLst/>
          </a:prstGeom>
        </p:spPr>
      </p:pic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F7209D01-C9E9-B45D-124A-4CF925687C77}"/>
              </a:ext>
            </a:extLst>
          </p:cNvPr>
          <p:cNvSpPr txBox="1">
            <a:spLocks/>
          </p:cNvSpPr>
          <p:nvPr/>
        </p:nvSpPr>
        <p:spPr>
          <a:xfrm>
            <a:off x="7867768" y="6300215"/>
            <a:ext cx="3428493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 </a:t>
            </a:r>
            <a:r>
              <a:rPr lang="es-CO" sz="1000" dirty="0" err="1"/>
              <a:t>Saaty</a:t>
            </a:r>
            <a:r>
              <a:rPr lang="es-CO" sz="1000" dirty="0"/>
              <a:t>. Thomas L. (1980)</a:t>
            </a:r>
          </a:p>
        </p:txBody>
      </p:sp>
    </p:spTree>
    <p:extLst>
      <p:ext uri="{BB962C8B-B14F-4D97-AF65-F5344CB8AC3E}">
        <p14:creationId xmlns:p14="http://schemas.microsoft.com/office/powerpoint/2010/main" val="579616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17" y="1557526"/>
            <a:ext cx="5531770" cy="669955"/>
          </a:xfrm>
        </p:spPr>
        <p:txBody>
          <a:bodyPr>
            <a:noAutofit/>
          </a:bodyPr>
          <a:lstStyle/>
          <a:p>
            <a:pPr algn="ctr"/>
            <a:r>
              <a:rPr lang="es-CO" sz="2000" dirty="0"/>
              <a:t>Elaboración del mapa de fricción para el desplazamiento de los organismos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F2A2DC0-A07A-8A7E-EE0C-338F205830D8}"/>
              </a:ext>
            </a:extLst>
          </p:cNvPr>
          <p:cNvSpPr txBox="1">
            <a:spLocks/>
          </p:cNvSpPr>
          <p:nvPr/>
        </p:nvSpPr>
        <p:spPr>
          <a:xfrm>
            <a:off x="609600" y="557785"/>
            <a:ext cx="10972800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Resultados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08FB776-263A-2641-8AC1-35B251418C40}"/>
              </a:ext>
            </a:extLst>
          </p:cNvPr>
          <p:cNvSpPr txBox="1">
            <a:spLocks/>
          </p:cNvSpPr>
          <p:nvPr/>
        </p:nvSpPr>
        <p:spPr>
          <a:xfrm>
            <a:off x="4381753" y="6430464"/>
            <a:ext cx="3428493" cy="246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propia, a partir de la evaluación de los profesionales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1027621F-790A-9FA2-7D41-1D13F4EAF9C3}"/>
              </a:ext>
            </a:extLst>
          </p:cNvPr>
          <p:cNvSpPr txBox="1">
            <a:spLocks/>
          </p:cNvSpPr>
          <p:nvPr/>
        </p:nvSpPr>
        <p:spPr>
          <a:xfrm>
            <a:off x="6828638" y="1391536"/>
            <a:ext cx="4929930" cy="50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Suma ponderada de las variables de fricción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16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CCDCC15-ECAA-009A-5DEF-C7883D24AB5E}"/>
              </a:ext>
            </a:extLst>
          </p:cNvPr>
          <p:cNvSpPr/>
          <p:nvPr/>
        </p:nvSpPr>
        <p:spPr>
          <a:xfrm>
            <a:off x="2862620" y="269601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ángulo 10" descr="Bar chart">
            <a:extLst>
              <a:ext uri="{FF2B5EF4-FFF2-40B4-BE49-F238E27FC236}">
                <a16:creationId xmlns:a16="http://schemas.microsoft.com/office/drawing/2014/main" id="{7D60966B-3A80-AF17-06D1-2D12B64C77EC}"/>
              </a:ext>
            </a:extLst>
          </p:cNvPr>
          <p:cNvSpPr/>
          <p:nvPr/>
        </p:nvSpPr>
        <p:spPr>
          <a:xfrm>
            <a:off x="3054402" y="461383"/>
            <a:ext cx="529683" cy="52968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95FF2076-3E2E-3BAA-5F48-7A169C7E8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7" y="2363142"/>
            <a:ext cx="10514130" cy="39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17" y="1557526"/>
            <a:ext cx="5531770" cy="669955"/>
          </a:xfrm>
        </p:spPr>
        <p:txBody>
          <a:bodyPr>
            <a:noAutofit/>
          </a:bodyPr>
          <a:lstStyle/>
          <a:p>
            <a:pPr algn="ctr"/>
            <a:r>
              <a:rPr lang="es-CO" sz="2000" dirty="0"/>
              <a:t>Elaboración del mapa de fricción para el desplazamiento de los organismos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F2A2DC0-A07A-8A7E-EE0C-338F205830D8}"/>
              </a:ext>
            </a:extLst>
          </p:cNvPr>
          <p:cNvSpPr txBox="1">
            <a:spLocks/>
          </p:cNvSpPr>
          <p:nvPr/>
        </p:nvSpPr>
        <p:spPr>
          <a:xfrm>
            <a:off x="609600" y="557785"/>
            <a:ext cx="10972800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Resultados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08FB776-263A-2641-8AC1-35B251418C40}"/>
              </a:ext>
            </a:extLst>
          </p:cNvPr>
          <p:cNvSpPr txBox="1">
            <a:spLocks/>
          </p:cNvSpPr>
          <p:nvPr/>
        </p:nvSpPr>
        <p:spPr>
          <a:xfrm>
            <a:off x="1090663" y="6257983"/>
            <a:ext cx="3428493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1027621F-790A-9FA2-7D41-1D13F4EAF9C3}"/>
              </a:ext>
            </a:extLst>
          </p:cNvPr>
          <p:cNvSpPr txBox="1">
            <a:spLocks/>
          </p:cNvSpPr>
          <p:nvPr/>
        </p:nvSpPr>
        <p:spPr>
          <a:xfrm>
            <a:off x="6981914" y="1789227"/>
            <a:ext cx="4600486" cy="438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Suma ponderada de las variables de fricción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1900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CCDCC15-ECAA-009A-5DEF-C7883D24AB5E}"/>
              </a:ext>
            </a:extLst>
          </p:cNvPr>
          <p:cNvSpPr/>
          <p:nvPr/>
        </p:nvSpPr>
        <p:spPr>
          <a:xfrm>
            <a:off x="2862620" y="269601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ángulo 10" descr="Bar chart">
            <a:extLst>
              <a:ext uri="{FF2B5EF4-FFF2-40B4-BE49-F238E27FC236}">
                <a16:creationId xmlns:a16="http://schemas.microsoft.com/office/drawing/2014/main" id="{7D60966B-3A80-AF17-06D1-2D12B64C77EC}"/>
              </a:ext>
            </a:extLst>
          </p:cNvPr>
          <p:cNvSpPr/>
          <p:nvPr/>
        </p:nvSpPr>
        <p:spPr>
          <a:xfrm>
            <a:off x="3054402" y="461383"/>
            <a:ext cx="529683" cy="52968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9B33D67-8F1C-7D2E-B0B1-FBEA879EF90C}"/>
              </a:ext>
            </a:extLst>
          </p:cNvPr>
          <p:cNvSpPr txBox="1">
            <a:spLocks/>
          </p:cNvSpPr>
          <p:nvPr/>
        </p:nvSpPr>
        <p:spPr>
          <a:xfrm>
            <a:off x="7670572" y="2701577"/>
            <a:ext cx="3739323" cy="3452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Las coberturas boscosas y de mayor estado sucesional evidencian una menor restricción a la movilidad de las especies.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Mientras que las vías y las demás áreas artificializadas  restringen el movimiento de las especies.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1900" dirty="0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B8DEE073-F9FD-A071-E81B-7CADCCFC2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3" y="2331632"/>
            <a:ext cx="3566167" cy="38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6A7410-17BA-4908-A23B-807817B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56A0E7-2D8D-D6F5-40A0-A027D9CA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/>
              <a:t>Fuente de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datos</a:t>
            </a:r>
            <a:r>
              <a:rPr lang="en-US" sz="5400" dirty="0"/>
              <a:t> y </a:t>
            </a:r>
            <a:r>
              <a:rPr lang="en-US" sz="5400" dirty="0" err="1"/>
              <a:t>procesamiento</a:t>
            </a:r>
            <a:endParaRPr lang="en-US" sz="5400" dirty="0"/>
          </a:p>
        </p:txBody>
      </p: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1C3A1F-5F57-C2F5-C576-C081B2B64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537" y="2711189"/>
            <a:ext cx="2592735" cy="2244793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975E3D5-201C-931E-9C67-70609FFC9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4" y="3069408"/>
            <a:ext cx="2597027" cy="1668589"/>
          </a:xfrm>
          <a:prstGeom prst="rect">
            <a:avLst/>
          </a:prstGeom>
        </p:spPr>
      </p:pic>
      <p:pic>
        <p:nvPicPr>
          <p:cNvPr id="19" name="Imagen 1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50E4B36-232A-F8CD-1B61-EBEF9595C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84" y="5101456"/>
            <a:ext cx="1668589" cy="1668589"/>
          </a:xfrm>
          <a:prstGeom prst="rect">
            <a:avLst/>
          </a:prstGeom>
        </p:spPr>
      </p:pic>
      <p:pic>
        <p:nvPicPr>
          <p:cNvPr id="4" name="Imagen 3" descr="Dibujo de la cara&#10;&#10;Descripción generada automáticamente con confianza baja">
            <a:extLst>
              <a:ext uri="{FF2B5EF4-FFF2-40B4-BE49-F238E27FC236}">
                <a16:creationId xmlns:a16="http://schemas.microsoft.com/office/drawing/2014/main" id="{7510FD2F-6648-F0F3-74AD-9ABAD5D62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48" y="4602319"/>
            <a:ext cx="2167726" cy="2167726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CFF9258-49CD-919F-1545-379D237F3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87" y="2337187"/>
            <a:ext cx="3571150" cy="1899397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5B77C1B0-74FB-9E31-577D-F7F901307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95" y="4602319"/>
            <a:ext cx="1460584" cy="1600469"/>
          </a:xfrm>
          <a:prstGeom prst="rect">
            <a:avLst/>
          </a:prstGeom>
        </p:spPr>
      </p:pic>
      <p:pic>
        <p:nvPicPr>
          <p:cNvPr id="16" name="Imagen 15" descr="Logotipo, Icono&#10;&#10;Descripción generada automáticamente">
            <a:extLst>
              <a:ext uri="{FF2B5EF4-FFF2-40B4-BE49-F238E27FC236}">
                <a16:creationId xmlns:a16="http://schemas.microsoft.com/office/drawing/2014/main" id="{8506C70E-45E6-1BEF-A5DD-9D4B3AE3C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67" y="4955982"/>
            <a:ext cx="2873753" cy="8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57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B88EAE-AB7C-0260-C1EF-43CE4D6E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759288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Contenido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4C13114-AF3C-E178-163C-E4E906C3E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11234"/>
              </p:ext>
            </p:extLst>
          </p:nvPr>
        </p:nvGraphicFramePr>
        <p:xfrm>
          <a:off x="609600" y="2106613"/>
          <a:ext cx="109728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08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F2A2DC0-A07A-8A7E-EE0C-338F205830D8}"/>
              </a:ext>
            </a:extLst>
          </p:cNvPr>
          <p:cNvSpPr txBox="1">
            <a:spLocks/>
          </p:cNvSpPr>
          <p:nvPr/>
        </p:nvSpPr>
        <p:spPr>
          <a:xfrm>
            <a:off x="2346036" y="557785"/>
            <a:ext cx="9236364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Referencias bibliográficas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CCDCC15-ECAA-009A-5DEF-C7883D24AB5E}"/>
              </a:ext>
            </a:extLst>
          </p:cNvPr>
          <p:cNvSpPr/>
          <p:nvPr/>
        </p:nvSpPr>
        <p:spPr>
          <a:xfrm>
            <a:off x="2862620" y="269601"/>
            <a:ext cx="913248" cy="9132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5" name="Gráfico 4" descr="Libros contorno">
            <a:extLst>
              <a:ext uri="{FF2B5EF4-FFF2-40B4-BE49-F238E27FC236}">
                <a16:creationId xmlns:a16="http://schemas.microsoft.com/office/drawing/2014/main" id="{FAA90A8F-1052-5B42-03E5-7BE355383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845" y="353897"/>
            <a:ext cx="748798" cy="74879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FB8954-6919-D0DF-BAA7-04BFAEFADB76}"/>
              </a:ext>
            </a:extLst>
          </p:cNvPr>
          <p:cNvSpPr txBox="1"/>
          <p:nvPr/>
        </p:nvSpPr>
        <p:spPr>
          <a:xfrm>
            <a:off x="1597892" y="1848640"/>
            <a:ext cx="9227126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ES" sz="1400" dirty="0"/>
              <a:t>Zuluaga, G. J. C., Muñoz, J. L. V., &amp; Zuluaga, I. N. M. (2017). Modelo de conectividad ecológica de fragmentos de bosque andino en Santa Elena (Medellín, Colombia). </a:t>
            </a:r>
            <a:r>
              <a:rPr lang="es-ES" sz="1400" i="1" dirty="0"/>
              <a:t>Acta biológica colombiana</a:t>
            </a:r>
            <a:r>
              <a:rPr lang="es-ES" sz="1400" dirty="0"/>
              <a:t>, </a:t>
            </a:r>
            <a:r>
              <a:rPr lang="es-ES" sz="1400" i="1" dirty="0"/>
              <a:t>22</a:t>
            </a:r>
            <a:r>
              <a:rPr lang="es-ES" sz="1400" dirty="0"/>
              <a:t>(3), 379-393.</a:t>
            </a:r>
          </a:p>
          <a:p>
            <a:pPr marL="342900" indent="-342900" algn="just"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s-CO" sz="1400" dirty="0" err="1"/>
              <a:t>Saaty</a:t>
            </a:r>
            <a:r>
              <a:rPr lang="es-CO" sz="1400" dirty="0"/>
              <a:t>, T. (1980, </a:t>
            </a:r>
            <a:r>
              <a:rPr lang="es-CO" sz="1400" dirty="0" err="1"/>
              <a:t>November</a:t>
            </a:r>
            <a:r>
              <a:rPr lang="es-CO" sz="1400" dirty="0"/>
              <a:t>). </a:t>
            </a:r>
            <a:r>
              <a:rPr lang="es-CO" sz="1400" dirty="0" err="1"/>
              <a:t>The</a:t>
            </a:r>
            <a:r>
              <a:rPr lang="es-CO" sz="1400" dirty="0"/>
              <a:t> </a:t>
            </a:r>
            <a:r>
              <a:rPr lang="es-CO" sz="1400" dirty="0" err="1"/>
              <a:t>analytic</a:t>
            </a:r>
            <a:r>
              <a:rPr lang="es-CO" sz="1400" dirty="0"/>
              <a:t> </a:t>
            </a:r>
            <a:r>
              <a:rPr lang="es-CO" sz="1400" dirty="0" err="1"/>
              <a:t>hierarchy</a:t>
            </a:r>
            <a:r>
              <a:rPr lang="es-CO" sz="1400" dirty="0"/>
              <a:t> </a:t>
            </a:r>
            <a:r>
              <a:rPr lang="es-CO" sz="1400" dirty="0" err="1"/>
              <a:t>process</a:t>
            </a:r>
            <a:r>
              <a:rPr lang="es-CO" sz="1400" dirty="0"/>
              <a:t> (AHP) </a:t>
            </a:r>
            <a:r>
              <a:rPr lang="es-CO" sz="1400" dirty="0" err="1"/>
              <a:t>for</a:t>
            </a:r>
            <a:r>
              <a:rPr lang="es-CO" sz="1400" dirty="0"/>
              <a:t> </a:t>
            </a:r>
            <a:r>
              <a:rPr lang="es-CO" sz="1400" dirty="0" err="1"/>
              <a:t>decision</a:t>
            </a:r>
            <a:r>
              <a:rPr lang="es-CO" sz="1400" dirty="0"/>
              <a:t> </a:t>
            </a:r>
            <a:r>
              <a:rPr lang="es-CO" sz="1400" dirty="0" err="1"/>
              <a:t>making</a:t>
            </a:r>
            <a:r>
              <a:rPr lang="es-CO" sz="1400" dirty="0"/>
              <a:t>. In Kobe, </a:t>
            </a:r>
            <a:r>
              <a:rPr lang="es-CO" sz="1400" dirty="0" err="1"/>
              <a:t>Japan</a:t>
            </a:r>
            <a:r>
              <a:rPr lang="es-CO" sz="1400" dirty="0"/>
              <a:t> (Vol. 1, p. 69).</a:t>
            </a:r>
          </a:p>
          <a:p>
            <a:pPr marL="342900" indent="-342900" algn="just"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Soulé</a:t>
            </a:r>
            <a:r>
              <a:rPr lang="en-US" sz="1400" dirty="0"/>
              <a:t> ME, Gilpin ME. The theory of wildlife corridor capability. In: Nature Conservation. 2: the role of corridor. Saunders DA, Hobbs RJ. Chipping Norton, New South Wales, Australia: Surrey Beatty &amp; Sons; 1991. p. 38</a:t>
            </a:r>
          </a:p>
          <a:p>
            <a:pPr marL="342900" indent="-342900" algn="just"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Harris LD, Silva-Lopez G. Forest fragmentation and the conservation of biological diversity. In: Conservation biology: the theory and practice of nature conservation, preservation, and management. Fiedler PL, Jain SK, editors. New York, US: Chapman and Hall; 1992. p. 197- 237 </a:t>
            </a:r>
          </a:p>
          <a:p>
            <a:pPr marL="342900" indent="-342900" algn="just"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Flather</a:t>
            </a:r>
            <a:r>
              <a:rPr lang="en-US" sz="1400" dirty="0"/>
              <a:t> CH, Sauer JR. Using landscape ecology to test hypotheses about large-scale abundance patterns in migratory birds. Ecology. 1996;77:28-35. Doi:10.2307/2265651</a:t>
            </a:r>
          </a:p>
          <a:p>
            <a:pPr marL="342900" indent="-342900" algn="just"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Jokimäki</a:t>
            </a:r>
            <a:r>
              <a:rPr lang="en-US" sz="1400" dirty="0"/>
              <a:t> J, </a:t>
            </a:r>
            <a:r>
              <a:rPr lang="en-US" sz="1400" dirty="0" err="1"/>
              <a:t>Huhta</a:t>
            </a:r>
            <a:r>
              <a:rPr lang="en-US" sz="1400" dirty="0"/>
              <a:t> E. Effects of landscape matrix and habitat structure on a bird community in northern Finland: a multi-scale approach. Ornis </a:t>
            </a:r>
            <a:r>
              <a:rPr lang="en-US" sz="1400" dirty="0" err="1"/>
              <a:t>Fennica</a:t>
            </a:r>
            <a:r>
              <a:rPr lang="en-US" sz="1400" dirty="0"/>
              <a:t> 1996;73:97-113 </a:t>
            </a:r>
          </a:p>
          <a:p>
            <a:pPr marL="342900" indent="-342900" algn="just"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Bayne EM, Hobson KA. Comparing the effects of landscape fragmentation by forestry and agriculture on predation of artificial nests. </a:t>
            </a:r>
            <a:r>
              <a:rPr lang="en-US" sz="1400" dirty="0" err="1"/>
              <a:t>Conserv</a:t>
            </a:r>
            <a:r>
              <a:rPr lang="en-US" sz="1400" dirty="0"/>
              <a:t> Biol. 1997;11:1418-1429. Doi:10.1046/j.1523-1739.1997.96135.x </a:t>
            </a:r>
            <a:br>
              <a:rPr lang="en-US" sz="1400" dirty="0"/>
            </a:b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02691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ED909-EF14-6E39-C000-D39677ED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742510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Introducción</a:t>
            </a:r>
          </a:p>
        </p:txBody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8E728CEF-0278-435D-8D25-B41D6B122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168204"/>
              </p:ext>
            </p:extLst>
          </p:nvPr>
        </p:nvGraphicFramePr>
        <p:xfrm>
          <a:off x="358861" y="2408580"/>
          <a:ext cx="4801299" cy="4277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EB27F226-83E4-0CFC-4F38-E5A1C23894F8}"/>
              </a:ext>
            </a:extLst>
          </p:cNvPr>
          <p:cNvSpPr/>
          <p:nvPr/>
        </p:nvSpPr>
        <p:spPr>
          <a:xfrm>
            <a:off x="3449849" y="472456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ángulo 4" descr="Fantasma">
            <a:extLst>
              <a:ext uri="{FF2B5EF4-FFF2-40B4-BE49-F238E27FC236}">
                <a16:creationId xmlns:a16="http://schemas.microsoft.com/office/drawing/2014/main" id="{2F7340A4-D330-78D6-D634-47B2656BF043}"/>
              </a:ext>
            </a:extLst>
          </p:cNvPr>
          <p:cNvSpPr/>
          <p:nvPr/>
        </p:nvSpPr>
        <p:spPr>
          <a:xfrm>
            <a:off x="3641631" y="664238"/>
            <a:ext cx="529683" cy="52968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79CFEF2-C832-116E-1039-3BAC1E100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3726" y="2159423"/>
            <a:ext cx="5707310" cy="428048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D5AC9D0-0B21-7C20-1E53-808D794FA931}"/>
              </a:ext>
            </a:extLst>
          </p:cNvPr>
          <p:cNvSpPr txBox="1">
            <a:spLocks/>
          </p:cNvSpPr>
          <p:nvPr/>
        </p:nvSpPr>
        <p:spPr>
          <a:xfrm>
            <a:off x="7094289" y="6439906"/>
            <a:ext cx="3844955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Dabeiba, Antioquia (2022). Fuente: Propia</a:t>
            </a:r>
          </a:p>
        </p:txBody>
      </p:sp>
    </p:spTree>
    <p:extLst>
      <p:ext uri="{BB962C8B-B14F-4D97-AF65-F5344CB8AC3E}">
        <p14:creationId xmlns:p14="http://schemas.microsoft.com/office/powerpoint/2010/main" val="34187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ED909-EF14-6E39-C000-D39677ED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742510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Introducción</a:t>
            </a:r>
          </a:p>
        </p:txBody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8E728CEF-0278-435D-8D25-B41D6B122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222507"/>
              </p:ext>
            </p:extLst>
          </p:nvPr>
        </p:nvGraphicFramePr>
        <p:xfrm>
          <a:off x="442751" y="2490945"/>
          <a:ext cx="4801299" cy="4195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EB27F226-83E4-0CFC-4F38-E5A1C23894F8}"/>
              </a:ext>
            </a:extLst>
          </p:cNvPr>
          <p:cNvSpPr/>
          <p:nvPr/>
        </p:nvSpPr>
        <p:spPr>
          <a:xfrm>
            <a:off x="3449849" y="472456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ángulo 4" descr="Fantasma">
            <a:extLst>
              <a:ext uri="{FF2B5EF4-FFF2-40B4-BE49-F238E27FC236}">
                <a16:creationId xmlns:a16="http://schemas.microsoft.com/office/drawing/2014/main" id="{2F7340A4-D330-78D6-D634-47B2656BF043}"/>
              </a:ext>
            </a:extLst>
          </p:cNvPr>
          <p:cNvSpPr/>
          <p:nvPr/>
        </p:nvSpPr>
        <p:spPr>
          <a:xfrm>
            <a:off x="3641631" y="664238"/>
            <a:ext cx="529683" cy="52968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D5AC9D0-0B21-7C20-1E53-808D794FA931}"/>
              </a:ext>
            </a:extLst>
          </p:cNvPr>
          <p:cNvSpPr txBox="1">
            <a:spLocks/>
          </p:cNvSpPr>
          <p:nvPr/>
        </p:nvSpPr>
        <p:spPr>
          <a:xfrm>
            <a:off x="7094289" y="6439906"/>
            <a:ext cx="3844955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</a:t>
            </a:r>
            <a:r>
              <a:rPr lang="es-CO" sz="1000" dirty="0">
                <a:hlinkClick r:id="rId9"/>
              </a:rPr>
              <a:t>http://www.sicirec.org/definitions/corridors</a:t>
            </a:r>
            <a:r>
              <a:rPr lang="es-CO" sz="1000" dirty="0"/>
              <a:t>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FC7363D-BFA7-7192-2C56-880B36EC5F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048" y="1600090"/>
            <a:ext cx="3369756" cy="460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9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5C59E7-BFE0-8F00-F460-1DE239E2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92" y="2019024"/>
            <a:ext cx="3032031" cy="716839"/>
          </a:xfrm>
        </p:spPr>
        <p:txBody>
          <a:bodyPr>
            <a:normAutofit fontScale="90000"/>
          </a:bodyPr>
          <a:lstStyle/>
          <a:p>
            <a:r>
              <a:rPr lang="es-CO" dirty="0"/>
              <a:t>Definición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1C8F55-6814-57A9-47A4-2321572D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91" y="3009966"/>
            <a:ext cx="3750023" cy="3445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CO" sz="1900" dirty="0"/>
              <a:t>La conectividad ecológica puede definirse como el grado en el que el territorio facilita los movimientos de las especies (individuos y genes) entre diferentes parches y recursos de hábitat. </a:t>
            </a:r>
          </a:p>
          <a:p>
            <a:pPr>
              <a:lnSpc>
                <a:spcPct val="100000"/>
              </a:lnSpc>
            </a:pPr>
            <a:r>
              <a:rPr lang="es-CO" sz="1900" dirty="0"/>
              <a:t>La conectividad estructural hace referencia a la conexión espacial de diferentes tipos de hábitat en el paisaje. 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B2F789C5-DF7A-6214-5BF0-4DFAB8758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42" y="2144859"/>
            <a:ext cx="6324600" cy="37211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AF9B603-8AD9-E98C-D798-A6FE37C9FE62}"/>
              </a:ext>
            </a:extLst>
          </p:cNvPr>
          <p:cNvSpPr txBox="1">
            <a:spLocks/>
          </p:cNvSpPr>
          <p:nvPr/>
        </p:nvSpPr>
        <p:spPr>
          <a:xfrm>
            <a:off x="609600" y="557785"/>
            <a:ext cx="10972800" cy="742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/>
              <a:t>Introducción</a:t>
            </a:r>
            <a:endParaRPr lang="es-CO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A5BF790-2A36-2E3E-2339-CFBF848E4B3B}"/>
              </a:ext>
            </a:extLst>
          </p:cNvPr>
          <p:cNvSpPr/>
          <p:nvPr/>
        </p:nvSpPr>
        <p:spPr>
          <a:xfrm>
            <a:off x="3449849" y="472456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ctángulo 5" descr="Fantasma">
            <a:extLst>
              <a:ext uri="{FF2B5EF4-FFF2-40B4-BE49-F238E27FC236}">
                <a16:creationId xmlns:a16="http://schemas.microsoft.com/office/drawing/2014/main" id="{DE172813-932A-4C05-EB39-9B0401861754}"/>
              </a:ext>
            </a:extLst>
          </p:cNvPr>
          <p:cNvSpPr/>
          <p:nvPr/>
        </p:nvSpPr>
        <p:spPr>
          <a:xfrm>
            <a:off x="3641631" y="664238"/>
            <a:ext cx="529683" cy="5296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3963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7B2D1-5A9E-C244-6B20-504EFB44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071" y="1788740"/>
            <a:ext cx="3753495" cy="669923"/>
          </a:xfrm>
        </p:spPr>
        <p:txBody>
          <a:bodyPr>
            <a:normAutofit fontScale="90000"/>
          </a:bodyPr>
          <a:lstStyle/>
          <a:p>
            <a:pPr algn="r"/>
            <a:r>
              <a:rPr lang="es-CO" dirty="0"/>
              <a:t>Problemática</a:t>
            </a:r>
          </a:p>
        </p:txBody>
      </p:sp>
      <p:pic>
        <p:nvPicPr>
          <p:cNvPr id="9" name="Marcador de contenido 8" descr="Diagrama, Mapa&#10;&#10;Descripción generada automáticamente">
            <a:extLst>
              <a:ext uri="{FF2B5EF4-FFF2-40B4-BE49-F238E27FC236}">
                <a16:creationId xmlns:a16="http://schemas.microsoft.com/office/drawing/2014/main" id="{CB4AED4E-F933-BF01-C02C-577B94CC9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9" y="1638182"/>
            <a:ext cx="6532075" cy="5198868"/>
          </a:xfr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5F92DB-1287-7775-5A55-07CDD7645B4B}"/>
              </a:ext>
            </a:extLst>
          </p:cNvPr>
          <p:cNvSpPr txBox="1">
            <a:spLocks/>
          </p:cNvSpPr>
          <p:nvPr/>
        </p:nvSpPr>
        <p:spPr>
          <a:xfrm>
            <a:off x="8042731" y="3076733"/>
            <a:ext cx="3750023" cy="3445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Incremento de la desconexión del hábitat producto de los cambios en el uso del suelo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Pérdida de biodiversidad: hábitat y flujo de genes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Pérdida de paisajes naturales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1900" dirty="0"/>
              <a:t>Falta de planificación ambiental y territorial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19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746D8BD-4650-2F02-CA5D-FB2718124F5B}"/>
              </a:ext>
            </a:extLst>
          </p:cNvPr>
          <p:cNvSpPr txBox="1">
            <a:spLocks/>
          </p:cNvSpPr>
          <p:nvPr/>
        </p:nvSpPr>
        <p:spPr>
          <a:xfrm>
            <a:off x="609600" y="398838"/>
            <a:ext cx="10972800" cy="742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/>
              <a:t>Introducción</a:t>
            </a:r>
            <a:endParaRPr lang="es-CO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CE13DAF-7CAB-33D7-7CC8-199EDFF450F6}"/>
              </a:ext>
            </a:extLst>
          </p:cNvPr>
          <p:cNvSpPr/>
          <p:nvPr/>
        </p:nvSpPr>
        <p:spPr>
          <a:xfrm>
            <a:off x="3449849" y="313509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ángulo 4" descr="Fantasma">
            <a:extLst>
              <a:ext uri="{FF2B5EF4-FFF2-40B4-BE49-F238E27FC236}">
                <a16:creationId xmlns:a16="http://schemas.microsoft.com/office/drawing/2014/main" id="{797EDD4D-C49D-3373-0AEF-11740A359BD5}"/>
              </a:ext>
            </a:extLst>
          </p:cNvPr>
          <p:cNvSpPr/>
          <p:nvPr/>
        </p:nvSpPr>
        <p:spPr>
          <a:xfrm>
            <a:off x="3641631" y="505291"/>
            <a:ext cx="529683" cy="5296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3787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DA7AE-8E7F-8C0A-076C-B51DAF7E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77" y="2836818"/>
            <a:ext cx="4682457" cy="3463397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CO" dirty="0"/>
              <a:t>Santa Elena es uno de los cinco (5) corregimientos que tiene el territorio rural de Medellín. Abarca un total de 74,18 km</a:t>
            </a:r>
            <a:r>
              <a:rPr lang="es-CO" baseline="30000" dirty="0"/>
              <a:t>2</a:t>
            </a:r>
            <a:r>
              <a:rPr lang="es-CO" dirty="0"/>
              <a:t>. Se localiza en el oriente de la ciudad</a:t>
            </a:r>
            <a:r>
              <a:rPr lang="es-CO" sz="2100" dirty="0"/>
              <a:t>, </a:t>
            </a:r>
            <a:r>
              <a:rPr lang="es-ES" sz="2100" dirty="0"/>
              <a:t>Santa Elena sirve de límite natural entre los Valles de Aburrá, que tiene al río Medellín como eje estructurante del paisaje, y San Nicolás, por donde discurre el río Negro hacia el Valle del Magdalena, principal río del país. El corregimiento está divido político-administrativamente en 11 veredas, su población aproximada es de 18.000 personas, y las principales actividades económicas desarrolladas son agropecuarias, silvícolas, y de servicios asociados a la </a:t>
            </a:r>
            <a:r>
              <a:rPr lang="es-ES" sz="2100" dirty="0" err="1"/>
              <a:t>suburbanización</a:t>
            </a:r>
            <a:r>
              <a:rPr lang="es-ES" sz="2100" dirty="0"/>
              <a:t> y el turismo (Grupo HTM-Municipio de Medellín, 2009) </a:t>
            </a:r>
            <a:br>
              <a:rPr lang="es-ES" dirty="0"/>
            </a:br>
            <a:endParaRPr lang="es-CO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3D7A93B-AB4E-E53B-FEFA-A12931BF980C}"/>
              </a:ext>
            </a:extLst>
          </p:cNvPr>
          <p:cNvSpPr txBox="1">
            <a:spLocks/>
          </p:cNvSpPr>
          <p:nvPr/>
        </p:nvSpPr>
        <p:spPr>
          <a:xfrm>
            <a:off x="748463" y="2158539"/>
            <a:ext cx="3032031" cy="5397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Área de estudio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35D986-D162-27B6-3843-59147D99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25" y="1498945"/>
            <a:ext cx="6258798" cy="48012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BC6975F-2CFA-B64D-A685-AAFEA909E299}"/>
              </a:ext>
            </a:extLst>
          </p:cNvPr>
          <p:cNvSpPr txBox="1">
            <a:spLocks/>
          </p:cNvSpPr>
          <p:nvPr/>
        </p:nvSpPr>
        <p:spPr>
          <a:xfrm>
            <a:off x="7094289" y="6439906"/>
            <a:ext cx="3844955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Colorado. Z. GF, Vásquez M. JL &amp; Mazo Z IN. (2017)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563D8DB-79DA-B6A6-AA77-6B6CFA139AE7}"/>
              </a:ext>
            </a:extLst>
          </p:cNvPr>
          <p:cNvSpPr txBox="1">
            <a:spLocks/>
          </p:cNvSpPr>
          <p:nvPr/>
        </p:nvSpPr>
        <p:spPr>
          <a:xfrm>
            <a:off x="1555334" y="557785"/>
            <a:ext cx="10027065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Materiales y métodos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9083748-B412-175A-04A2-C186B050F349}"/>
              </a:ext>
            </a:extLst>
          </p:cNvPr>
          <p:cNvSpPr/>
          <p:nvPr/>
        </p:nvSpPr>
        <p:spPr>
          <a:xfrm>
            <a:off x="2861287" y="268602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Rectángulo 13" descr="Matraz">
            <a:extLst>
              <a:ext uri="{FF2B5EF4-FFF2-40B4-BE49-F238E27FC236}">
                <a16:creationId xmlns:a16="http://schemas.microsoft.com/office/drawing/2014/main" id="{9C10B089-8936-6FDE-F8BD-0B422DEF2C56}"/>
              </a:ext>
            </a:extLst>
          </p:cNvPr>
          <p:cNvSpPr/>
          <p:nvPr/>
        </p:nvSpPr>
        <p:spPr>
          <a:xfrm>
            <a:off x="3053069" y="460384"/>
            <a:ext cx="529683" cy="5296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597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2054"/>
            <a:ext cx="2739091" cy="1319301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Insumos requeridos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23BB856B-14D1-0A76-F2E7-BB5366F55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65875"/>
              </p:ext>
            </p:extLst>
          </p:nvPr>
        </p:nvGraphicFramePr>
        <p:xfrm>
          <a:off x="184728" y="3429000"/>
          <a:ext cx="2676560" cy="287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F7D6EA9-3BCD-51E2-C00C-5AD7EF5B8741}"/>
              </a:ext>
            </a:extLst>
          </p:cNvPr>
          <p:cNvSpPr txBox="1">
            <a:spLocks/>
          </p:cNvSpPr>
          <p:nvPr/>
        </p:nvSpPr>
        <p:spPr>
          <a:xfrm>
            <a:off x="6968745" y="6439906"/>
            <a:ext cx="5112000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F3125AD-817A-018F-E2E8-E907AC2F96B4}"/>
              </a:ext>
            </a:extLst>
          </p:cNvPr>
          <p:cNvGrpSpPr/>
          <p:nvPr/>
        </p:nvGrpSpPr>
        <p:grpSpPr>
          <a:xfrm>
            <a:off x="6968745" y="1291150"/>
            <a:ext cx="5112000" cy="5112000"/>
            <a:chOff x="6968745" y="1291150"/>
            <a:chExt cx="5112000" cy="5112000"/>
          </a:xfrm>
        </p:grpSpPr>
        <p:pic>
          <p:nvPicPr>
            <p:cNvPr id="12" name="Imagen 11" descr="Mapa&#10;&#10;Descripción generada automáticamente">
              <a:extLst>
                <a:ext uri="{FF2B5EF4-FFF2-40B4-BE49-F238E27FC236}">
                  <a16:creationId xmlns:a16="http://schemas.microsoft.com/office/drawing/2014/main" id="{1587F387-A4C4-CD50-5554-F45957A12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745" y="1291150"/>
              <a:ext cx="5112000" cy="511200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B1DB930-4BAE-9426-89CF-D3EAA8F7E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27243" y="2083461"/>
              <a:ext cx="1506239" cy="1246968"/>
            </a:xfrm>
            <a:prstGeom prst="rect">
              <a:avLst/>
            </a:prstGeom>
          </p:spPr>
        </p:pic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39D46D87-5BCD-AE6E-9310-8B187D414039}"/>
              </a:ext>
            </a:extLst>
          </p:cNvPr>
          <p:cNvSpPr txBox="1">
            <a:spLocks/>
          </p:cNvSpPr>
          <p:nvPr/>
        </p:nvSpPr>
        <p:spPr>
          <a:xfrm>
            <a:off x="1555334" y="557785"/>
            <a:ext cx="10027065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Materiales y métodos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B92CF8A-D3A3-BCEE-D021-3DE084246A02}"/>
              </a:ext>
            </a:extLst>
          </p:cNvPr>
          <p:cNvSpPr/>
          <p:nvPr/>
        </p:nvSpPr>
        <p:spPr>
          <a:xfrm>
            <a:off x="2861287" y="268602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6" name="Rectángulo 15" descr="Matraz">
            <a:extLst>
              <a:ext uri="{FF2B5EF4-FFF2-40B4-BE49-F238E27FC236}">
                <a16:creationId xmlns:a16="http://schemas.microsoft.com/office/drawing/2014/main" id="{AF148716-AF2A-2B0A-F9B0-132C1B58EF41}"/>
              </a:ext>
            </a:extLst>
          </p:cNvPr>
          <p:cNvSpPr/>
          <p:nvPr/>
        </p:nvSpPr>
        <p:spPr>
          <a:xfrm>
            <a:off x="3053069" y="460384"/>
            <a:ext cx="529683" cy="52968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D791244C-F92D-62EC-DF7A-B3056A7D6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78827"/>
              </p:ext>
            </p:extLst>
          </p:nvPr>
        </p:nvGraphicFramePr>
        <p:xfrm>
          <a:off x="2923819" y="2083461"/>
          <a:ext cx="3915677" cy="3136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7530">
                  <a:extLst>
                    <a:ext uri="{9D8B030D-6E8A-4147-A177-3AD203B41FA5}">
                      <a16:colId xmlns:a16="http://schemas.microsoft.com/office/drawing/2014/main" val="4043584836"/>
                    </a:ext>
                  </a:extLst>
                </a:gridCol>
                <a:gridCol w="816876">
                  <a:extLst>
                    <a:ext uri="{9D8B030D-6E8A-4147-A177-3AD203B41FA5}">
                      <a16:colId xmlns:a16="http://schemas.microsoft.com/office/drawing/2014/main" val="3590851218"/>
                    </a:ext>
                  </a:extLst>
                </a:gridCol>
                <a:gridCol w="861271">
                  <a:extLst>
                    <a:ext uri="{9D8B030D-6E8A-4147-A177-3AD203B41FA5}">
                      <a16:colId xmlns:a16="http://schemas.microsoft.com/office/drawing/2014/main" val="2793810981"/>
                    </a:ext>
                  </a:extLst>
                </a:gridCol>
              </a:tblGrid>
              <a:tr h="231455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1" u="none" strike="noStrike" dirty="0">
                          <a:effectLst/>
                        </a:rPr>
                        <a:t>Cobertura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1" u="none" strike="noStrike" dirty="0">
                          <a:effectLst/>
                        </a:rPr>
                        <a:t>Área (ha)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1" u="none" strike="noStrike" dirty="0">
                          <a:effectLst/>
                        </a:rPr>
                        <a:t>Área (%)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8561742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1.1.1. Tejido urbano continuo</a:t>
                      </a:r>
                      <a:endParaRPr lang="es-CO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355,60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4,79%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8515883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1.1.2. Tejido urbano discontinuo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278,05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3,75%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2253239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u="none" strike="noStrike">
                          <a:effectLst/>
                        </a:rPr>
                        <a:t>1.2.1. Zonas industriales o comerciales</a:t>
                      </a:r>
                      <a:endParaRPr lang="pt-B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6,49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0,09%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7045135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>
                          <a:effectLst/>
                        </a:rPr>
                        <a:t>1.3.1. Zonas de extracción minera</a:t>
                      </a:r>
                      <a:endParaRPr lang="es-E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18,84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0,25%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145240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1.4.1. Zonas verdes urbanas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1,38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0,02%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2632441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FF0000"/>
                          </a:solidFill>
                          <a:effectLst/>
                        </a:rPr>
                        <a:t>1.4.2. Instalaciones recreativas</a:t>
                      </a:r>
                      <a:endParaRPr lang="es-CO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FF0000"/>
                          </a:solidFill>
                          <a:effectLst/>
                        </a:rPr>
                        <a:t>968,28</a:t>
                      </a:r>
                      <a:endParaRPr lang="es-CO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FF0000"/>
                          </a:solidFill>
                          <a:effectLst/>
                        </a:rPr>
                        <a:t>13,05%</a:t>
                      </a:r>
                      <a:endParaRPr lang="es-CO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4030611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FF0000"/>
                          </a:solidFill>
                          <a:effectLst/>
                        </a:rPr>
                        <a:t>2.3.1. Pastos limpios</a:t>
                      </a:r>
                      <a:endParaRPr lang="es-CO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FF0000"/>
                          </a:solidFill>
                          <a:effectLst/>
                        </a:rPr>
                        <a:t>887,20</a:t>
                      </a:r>
                      <a:endParaRPr lang="es-CO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11,96%</a:t>
                      </a:r>
                      <a:endParaRPr lang="es-CO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9146446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2.3.3. Pastos enmalezados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290,37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3,91%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769409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>
                          <a:effectLst/>
                        </a:rPr>
                        <a:t>2.4.2. Mosaico de pastos y cultivos</a:t>
                      </a:r>
                      <a:endParaRPr lang="es-E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54,33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0,73%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7848017"/>
                  </a:ext>
                </a:extLst>
              </a:tr>
              <a:tr h="231455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>
                          <a:effectLst/>
                        </a:rPr>
                        <a:t>2.4.3. Mosaico de cultivos, pastos y espacios naturales</a:t>
                      </a:r>
                      <a:endParaRPr lang="es-E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155,89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2,10%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7896008"/>
                  </a:ext>
                </a:extLst>
              </a:tr>
              <a:tr h="231455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>
                          <a:effectLst/>
                        </a:rPr>
                        <a:t>2.4.4. Mosaico de pastos con espacios naturales</a:t>
                      </a:r>
                      <a:endParaRPr lang="es-E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459,21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6,19%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7147841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3.1.3. Bosque fragmentado</a:t>
                      </a:r>
                      <a:endParaRPr lang="es-CO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232,72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3,14%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0380528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>
                          <a:effectLst/>
                        </a:rPr>
                        <a:t>3.1.4. Bosque de galería y ripario</a:t>
                      </a:r>
                      <a:endParaRPr lang="es-E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48,84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0,66%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1912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FF0000"/>
                          </a:solidFill>
                          <a:effectLst/>
                        </a:rPr>
                        <a:t>3.1.5. Plantación forestal</a:t>
                      </a:r>
                      <a:endParaRPr lang="es-CO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FF0000"/>
                          </a:solidFill>
                          <a:effectLst/>
                        </a:rPr>
                        <a:t>2255,82</a:t>
                      </a:r>
                      <a:endParaRPr lang="es-CO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FF0000"/>
                          </a:solidFill>
                          <a:effectLst/>
                        </a:rPr>
                        <a:t>30,41%</a:t>
                      </a:r>
                      <a:endParaRPr lang="es-CO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839035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>
                          <a:solidFill>
                            <a:srgbClr val="FF0000"/>
                          </a:solidFill>
                          <a:effectLst/>
                        </a:rPr>
                        <a:t>3.2.3. Vegetación secundaria o en transición</a:t>
                      </a:r>
                      <a:endParaRPr lang="es-ES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FF0000"/>
                          </a:solidFill>
                          <a:effectLst/>
                        </a:rPr>
                        <a:t>1376,82</a:t>
                      </a:r>
                      <a:endParaRPr lang="es-CO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18,56%</a:t>
                      </a:r>
                      <a:endParaRPr lang="es-CO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0005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u="none" strike="noStrike">
                          <a:effectLst/>
                        </a:rPr>
                        <a:t>3.3.3. Tierras desnudas y degradadas</a:t>
                      </a:r>
                      <a:endParaRPr lang="es-E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27,68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0,37%</a:t>
                      </a:r>
                      <a:endParaRPr lang="es-CO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4958184"/>
                  </a:ext>
                </a:extLst>
              </a:tr>
              <a:tr h="119234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1" u="none" strike="noStrike" dirty="0">
                          <a:effectLst/>
                        </a:rPr>
                        <a:t>Total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1" u="none" strike="noStrike" dirty="0">
                          <a:effectLst/>
                        </a:rPr>
                        <a:t>7417,53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1" u="none" strike="noStrike" dirty="0">
                          <a:effectLst/>
                        </a:rPr>
                        <a:t>100,00%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297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746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C530-D26E-87A8-C2F8-D3FCCAD6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379" y="1471033"/>
            <a:ext cx="3138839" cy="1319301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Insumos requeridos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23BB856B-14D1-0A76-F2E7-BB5366F55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059731"/>
              </p:ext>
            </p:extLst>
          </p:nvPr>
        </p:nvGraphicFramePr>
        <p:xfrm>
          <a:off x="184727" y="3429000"/>
          <a:ext cx="3138839" cy="2909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013F95BD-A15D-92FB-0CFF-6A1E3A9DF385}"/>
              </a:ext>
            </a:extLst>
          </p:cNvPr>
          <p:cNvSpPr txBox="1">
            <a:spLocks/>
          </p:cNvSpPr>
          <p:nvPr/>
        </p:nvSpPr>
        <p:spPr>
          <a:xfrm>
            <a:off x="6014773" y="6439906"/>
            <a:ext cx="5045894" cy="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CO" sz="1000" dirty="0"/>
              <a:t>Fuente: Elaboración propia</a:t>
            </a:r>
          </a:p>
        </p:txBody>
      </p:sp>
      <p:pic>
        <p:nvPicPr>
          <p:cNvPr id="14" name="Imagen 13" descr="Mapa&#10;&#10;Descripción generada automáticamente">
            <a:extLst>
              <a:ext uri="{FF2B5EF4-FFF2-40B4-BE49-F238E27FC236}">
                <a16:creationId xmlns:a16="http://schemas.microsoft.com/office/drawing/2014/main" id="{CF2C9C2E-D17A-A4FE-47AF-8922B4B87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73" y="1394012"/>
            <a:ext cx="5045894" cy="5045894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0ED01D9B-89E3-E0DC-D06E-E8A52A47CF3A}"/>
              </a:ext>
            </a:extLst>
          </p:cNvPr>
          <p:cNvSpPr txBox="1">
            <a:spLocks/>
          </p:cNvSpPr>
          <p:nvPr/>
        </p:nvSpPr>
        <p:spPr>
          <a:xfrm>
            <a:off x="1555334" y="557785"/>
            <a:ext cx="10027065" cy="625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Materiales y métodos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2DB7F0F-E679-11CC-7046-3FED961A19E2}"/>
              </a:ext>
            </a:extLst>
          </p:cNvPr>
          <p:cNvSpPr/>
          <p:nvPr/>
        </p:nvSpPr>
        <p:spPr>
          <a:xfrm>
            <a:off x="2861287" y="268602"/>
            <a:ext cx="913248" cy="91324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" name="Rectángulo 16" descr="Matraz">
            <a:extLst>
              <a:ext uri="{FF2B5EF4-FFF2-40B4-BE49-F238E27FC236}">
                <a16:creationId xmlns:a16="http://schemas.microsoft.com/office/drawing/2014/main" id="{4F42D2D9-2F1E-96E0-C7AD-38A8C9272BB2}"/>
              </a:ext>
            </a:extLst>
          </p:cNvPr>
          <p:cNvSpPr/>
          <p:nvPr/>
        </p:nvSpPr>
        <p:spPr>
          <a:xfrm>
            <a:off x="3053069" y="460384"/>
            <a:ext cx="529683" cy="52968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2296344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</TotalTime>
  <Words>1560</Words>
  <Application>Microsoft Office PowerPoint</Application>
  <PresentationFormat>Panorámica</PresentationFormat>
  <Paragraphs>177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Posterama</vt:lpstr>
      <vt:lpstr>SplashVTI</vt:lpstr>
      <vt:lpstr>Evaluación de la conectividad ecológica estructural en el corregimiento de Santa Elena, Antioquia</vt:lpstr>
      <vt:lpstr>Contenido</vt:lpstr>
      <vt:lpstr>Introducción</vt:lpstr>
      <vt:lpstr>Introducción</vt:lpstr>
      <vt:lpstr>Definición</vt:lpstr>
      <vt:lpstr>Problemática</vt:lpstr>
      <vt:lpstr>Presentación de PowerPoint</vt:lpstr>
      <vt:lpstr>Insumos requeridos</vt:lpstr>
      <vt:lpstr>Insumos requeridos</vt:lpstr>
      <vt:lpstr>Insumos requeridos</vt:lpstr>
      <vt:lpstr>Metodología</vt:lpstr>
      <vt:lpstr>Definición de los núcleos de conservación a conectar</vt:lpstr>
      <vt:lpstr>Elaboración del mapa de fricción para el desplazamiento de los organismos</vt:lpstr>
      <vt:lpstr>Elaboración del mapa de fricción para el desplazamiento de los organismos</vt:lpstr>
      <vt:lpstr>Elaboración del mapa de fricción para el desplazamiento de los organismos</vt:lpstr>
      <vt:lpstr>Elaboración del mapa de fricción para el desplazamiento de los organismos</vt:lpstr>
      <vt:lpstr>Elaboración del mapa de fricción para el desplazamiento de los organismos</vt:lpstr>
      <vt:lpstr>Elaboración del mapa de fricción para el desplazamiento de los organismos</vt:lpstr>
      <vt:lpstr>Fuente de los datos y procesamiento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Conectividad ecológica estructural para Antioquia</dc:title>
  <dc:creator>Yina Sofia Racinez Jaramillo</dc:creator>
  <cp:lastModifiedBy>Yina Sofia Racinez Jaramillo</cp:lastModifiedBy>
  <cp:revision>94</cp:revision>
  <dcterms:created xsi:type="dcterms:W3CDTF">2023-03-15T23:20:21Z</dcterms:created>
  <dcterms:modified xsi:type="dcterms:W3CDTF">2023-06-08T02:52:58Z</dcterms:modified>
</cp:coreProperties>
</file>